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</p:sldIdLst>
  <p:sldSz cy="5143500" cx="9144000"/>
  <p:notesSz cx="6858000" cy="9144000"/>
  <p:embeddedFontLst>
    <p:embeddedFont>
      <p:font typeface="Roboto"/>
      <p:regular r:id="rId61"/>
      <p:bold r:id="rId62"/>
      <p:italic r:id="rId63"/>
      <p:boldItalic r:id="rId64"/>
    </p:embeddedFont>
    <p:embeddedFont>
      <p:font typeface="Bowlby One"/>
      <p:regular r:id="rId65"/>
    </p:embeddedFont>
    <p:embeddedFont>
      <p:font typeface="Nunito Medium"/>
      <p:regular r:id="rId66"/>
      <p:bold r:id="rId67"/>
      <p:italic r:id="rId68"/>
      <p:boldItalic r:id="rId69"/>
    </p:embeddedFont>
    <p:embeddedFont>
      <p:font typeface="Londrina Solid"/>
      <p:regular r:id="rId70"/>
    </p:embeddedFont>
    <p:embeddedFont>
      <p:font typeface="Oswald"/>
      <p:regular r:id="rId71"/>
      <p:bold r:id="rId72"/>
    </p:embeddedFont>
    <p:embeddedFont>
      <p:font typeface="Fira Sans Extra Condensed"/>
      <p:regular r:id="rId73"/>
      <p:bold r:id="rId74"/>
      <p:italic r:id="rId75"/>
      <p:boldItalic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7" roundtripDataSignature="AMtx7mgXYuiuuXtKfyz8McooM0m6+jjt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FiraSansExtraCondensed-regular.fntdata"/><Relationship Id="rId72" Type="http://schemas.openxmlformats.org/officeDocument/2006/relationships/font" Target="fonts/Oswald-bold.fntdata"/><Relationship Id="rId31" Type="http://schemas.openxmlformats.org/officeDocument/2006/relationships/slide" Target="slides/slide27.xml"/><Relationship Id="rId75" Type="http://schemas.openxmlformats.org/officeDocument/2006/relationships/font" Target="fonts/FiraSansExtraCondensed-italic.fntdata"/><Relationship Id="rId30" Type="http://schemas.openxmlformats.org/officeDocument/2006/relationships/slide" Target="slides/slide26.xml"/><Relationship Id="rId74" Type="http://schemas.openxmlformats.org/officeDocument/2006/relationships/font" Target="fonts/FiraSansExtraCondensed-bold.fntdata"/><Relationship Id="rId33" Type="http://schemas.openxmlformats.org/officeDocument/2006/relationships/slide" Target="slides/slide29.xml"/><Relationship Id="rId77" Type="http://customschemas.google.com/relationships/presentationmetadata" Target="metadata"/><Relationship Id="rId32" Type="http://schemas.openxmlformats.org/officeDocument/2006/relationships/slide" Target="slides/slide28.xml"/><Relationship Id="rId76" Type="http://schemas.openxmlformats.org/officeDocument/2006/relationships/font" Target="fonts/FiraSansExtraCondensed-boldItalic.fntdata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Oswald-regular.fntdata"/><Relationship Id="rId70" Type="http://schemas.openxmlformats.org/officeDocument/2006/relationships/font" Target="fonts/LondrinaSolid-regular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-bold.fntdata"/><Relationship Id="rId61" Type="http://schemas.openxmlformats.org/officeDocument/2006/relationships/font" Target="fonts/Roboto-regular.fntdata"/><Relationship Id="rId20" Type="http://schemas.openxmlformats.org/officeDocument/2006/relationships/slide" Target="slides/slide16.xml"/><Relationship Id="rId64" Type="http://schemas.openxmlformats.org/officeDocument/2006/relationships/font" Target="fonts/Roboto-boldItalic.fntdata"/><Relationship Id="rId63" Type="http://schemas.openxmlformats.org/officeDocument/2006/relationships/font" Target="fonts/Roboto-italic.fntdata"/><Relationship Id="rId22" Type="http://schemas.openxmlformats.org/officeDocument/2006/relationships/slide" Target="slides/slide18.xml"/><Relationship Id="rId66" Type="http://schemas.openxmlformats.org/officeDocument/2006/relationships/font" Target="fonts/NunitoMedium-regular.fntdata"/><Relationship Id="rId21" Type="http://schemas.openxmlformats.org/officeDocument/2006/relationships/slide" Target="slides/slide17.xml"/><Relationship Id="rId65" Type="http://schemas.openxmlformats.org/officeDocument/2006/relationships/font" Target="fonts/BowlbyOne-regular.fntdata"/><Relationship Id="rId24" Type="http://schemas.openxmlformats.org/officeDocument/2006/relationships/slide" Target="slides/slide20.xml"/><Relationship Id="rId68" Type="http://schemas.openxmlformats.org/officeDocument/2006/relationships/font" Target="fonts/NunitoMedium-italic.fntdata"/><Relationship Id="rId23" Type="http://schemas.openxmlformats.org/officeDocument/2006/relationships/slide" Target="slides/slide19.xml"/><Relationship Id="rId67" Type="http://schemas.openxmlformats.org/officeDocument/2006/relationships/font" Target="fonts/NunitoMedium-bold.fntdata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NunitoMedium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4.png>
</file>

<file path=ppt/media/image48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1" name="Google Shape;58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8" name="Google Shape;59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1" name="Google Shape;68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0" name="Google Shape;74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8" name="Google Shape;75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5" name="Google Shape;77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7" name="Google Shape;787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5" name="Google Shape;80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2" name="Google Shape;82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4" name="Google Shape;83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2" name="Google Shape;852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0" name="Google Shape;87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0" name="Google Shape;900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8" name="Google Shape;91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0" name="Google Shape;930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8" name="Google Shape;948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5" name="Google Shape;965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2a3b1524d66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7" name="Google Shape;977;g2a3b1524d6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2a3b1524d66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5" name="Google Shape;995;g2a3b1524d6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2a3b1524d66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3" name="Google Shape;1013;g2a3b1524d6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2a3b1524d66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6" name="Google Shape;1026;g2a3b1524d6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2a3b1524d66_0_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9" name="Google Shape;1039;g2a3b1524d6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2" name="Google Shape;1052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8" name="Google Shape;1068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6" name="Google Shape;1086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2" name="Google Shape;1102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3"/>
          <p:cNvSpPr/>
          <p:nvPr/>
        </p:nvSpPr>
        <p:spPr>
          <a:xfrm rot="5400000">
            <a:off x="1280180" y="-2023431"/>
            <a:ext cx="6586989" cy="9376550"/>
          </a:xfrm>
          <a:custGeom>
            <a:rect b="b" l="l" r="r" t="t"/>
            <a:pathLst>
              <a:path extrusionOk="0" h="209298" w="147031">
                <a:moveTo>
                  <a:pt x="139827" y="1"/>
                </a:moveTo>
                <a:lnTo>
                  <a:pt x="139827" y="3502"/>
                </a:lnTo>
                <a:lnTo>
                  <a:pt x="139932" y="3502"/>
                </a:lnTo>
                <a:lnTo>
                  <a:pt x="139932" y="1"/>
                </a:lnTo>
                <a:close/>
                <a:moveTo>
                  <a:pt x="139932" y="3502"/>
                </a:moveTo>
                <a:lnTo>
                  <a:pt x="139932" y="3616"/>
                </a:lnTo>
                <a:lnTo>
                  <a:pt x="147031" y="3616"/>
                </a:lnTo>
                <a:lnTo>
                  <a:pt x="147031" y="3502"/>
                </a:lnTo>
                <a:close/>
                <a:moveTo>
                  <a:pt x="14285" y="3616"/>
                </a:moveTo>
                <a:lnTo>
                  <a:pt x="14285" y="8977"/>
                </a:lnTo>
                <a:lnTo>
                  <a:pt x="8941" y="8977"/>
                </a:lnTo>
                <a:lnTo>
                  <a:pt x="8941" y="3616"/>
                </a:lnTo>
                <a:close/>
                <a:moveTo>
                  <a:pt x="19742" y="3616"/>
                </a:moveTo>
                <a:lnTo>
                  <a:pt x="19742" y="8977"/>
                </a:lnTo>
                <a:lnTo>
                  <a:pt x="14399" y="8977"/>
                </a:lnTo>
                <a:lnTo>
                  <a:pt x="14399" y="3616"/>
                </a:lnTo>
                <a:close/>
                <a:moveTo>
                  <a:pt x="25200" y="3616"/>
                </a:moveTo>
                <a:lnTo>
                  <a:pt x="25200" y="8977"/>
                </a:lnTo>
                <a:lnTo>
                  <a:pt x="19856" y="8977"/>
                </a:lnTo>
                <a:lnTo>
                  <a:pt x="19856" y="3616"/>
                </a:lnTo>
                <a:close/>
                <a:moveTo>
                  <a:pt x="30674" y="3616"/>
                </a:moveTo>
                <a:lnTo>
                  <a:pt x="30674" y="8977"/>
                </a:lnTo>
                <a:lnTo>
                  <a:pt x="25313" y="8977"/>
                </a:lnTo>
                <a:lnTo>
                  <a:pt x="25313" y="3616"/>
                </a:lnTo>
                <a:close/>
                <a:moveTo>
                  <a:pt x="36131" y="3616"/>
                </a:moveTo>
                <a:lnTo>
                  <a:pt x="36131" y="8977"/>
                </a:lnTo>
                <a:lnTo>
                  <a:pt x="30779" y="8977"/>
                </a:lnTo>
                <a:lnTo>
                  <a:pt x="30779" y="3616"/>
                </a:lnTo>
                <a:close/>
                <a:moveTo>
                  <a:pt x="41589" y="3616"/>
                </a:moveTo>
                <a:lnTo>
                  <a:pt x="41589" y="8977"/>
                </a:lnTo>
                <a:lnTo>
                  <a:pt x="36236" y="8977"/>
                </a:lnTo>
                <a:lnTo>
                  <a:pt x="36236" y="3616"/>
                </a:lnTo>
                <a:close/>
                <a:moveTo>
                  <a:pt x="47037" y="3616"/>
                </a:moveTo>
                <a:lnTo>
                  <a:pt x="47037" y="8977"/>
                </a:lnTo>
                <a:lnTo>
                  <a:pt x="41693" y="8977"/>
                </a:lnTo>
                <a:lnTo>
                  <a:pt x="41693" y="3616"/>
                </a:lnTo>
                <a:close/>
                <a:moveTo>
                  <a:pt x="52503" y="3616"/>
                </a:moveTo>
                <a:lnTo>
                  <a:pt x="52503" y="8977"/>
                </a:lnTo>
                <a:lnTo>
                  <a:pt x="47151" y="8977"/>
                </a:lnTo>
                <a:lnTo>
                  <a:pt x="47151" y="3616"/>
                </a:lnTo>
                <a:close/>
                <a:moveTo>
                  <a:pt x="57960" y="3616"/>
                </a:moveTo>
                <a:lnTo>
                  <a:pt x="57960" y="8977"/>
                </a:lnTo>
                <a:lnTo>
                  <a:pt x="52608" y="8977"/>
                </a:lnTo>
                <a:lnTo>
                  <a:pt x="52608" y="3616"/>
                </a:lnTo>
                <a:close/>
                <a:moveTo>
                  <a:pt x="63418" y="3616"/>
                </a:moveTo>
                <a:lnTo>
                  <a:pt x="63418" y="8977"/>
                </a:lnTo>
                <a:lnTo>
                  <a:pt x="58065" y="8977"/>
                </a:lnTo>
                <a:lnTo>
                  <a:pt x="58065" y="3616"/>
                </a:lnTo>
                <a:close/>
                <a:moveTo>
                  <a:pt x="68875" y="3616"/>
                </a:moveTo>
                <a:lnTo>
                  <a:pt x="68875" y="8977"/>
                </a:lnTo>
                <a:lnTo>
                  <a:pt x="63522" y="8977"/>
                </a:lnTo>
                <a:lnTo>
                  <a:pt x="63522" y="3616"/>
                </a:lnTo>
                <a:close/>
                <a:moveTo>
                  <a:pt x="74332" y="3616"/>
                </a:moveTo>
                <a:lnTo>
                  <a:pt x="74332" y="8977"/>
                </a:lnTo>
                <a:lnTo>
                  <a:pt x="68980" y="8977"/>
                </a:lnTo>
                <a:lnTo>
                  <a:pt x="68980" y="3616"/>
                </a:lnTo>
                <a:close/>
                <a:moveTo>
                  <a:pt x="79789" y="3616"/>
                </a:moveTo>
                <a:lnTo>
                  <a:pt x="79789" y="8977"/>
                </a:lnTo>
                <a:lnTo>
                  <a:pt x="74437" y="8977"/>
                </a:lnTo>
                <a:lnTo>
                  <a:pt x="74437" y="3616"/>
                </a:lnTo>
                <a:close/>
                <a:moveTo>
                  <a:pt x="85246" y="3616"/>
                </a:moveTo>
                <a:lnTo>
                  <a:pt x="85246" y="8977"/>
                </a:lnTo>
                <a:lnTo>
                  <a:pt x="79894" y="8977"/>
                </a:lnTo>
                <a:lnTo>
                  <a:pt x="79894" y="3616"/>
                </a:lnTo>
                <a:close/>
                <a:moveTo>
                  <a:pt x="90704" y="3616"/>
                </a:moveTo>
                <a:lnTo>
                  <a:pt x="90704" y="8977"/>
                </a:lnTo>
                <a:lnTo>
                  <a:pt x="85351" y="8977"/>
                </a:lnTo>
                <a:lnTo>
                  <a:pt x="85351" y="3616"/>
                </a:lnTo>
                <a:close/>
                <a:moveTo>
                  <a:pt x="96170" y="3616"/>
                </a:moveTo>
                <a:lnTo>
                  <a:pt x="96170" y="8977"/>
                </a:lnTo>
                <a:lnTo>
                  <a:pt x="90808" y="8977"/>
                </a:lnTo>
                <a:lnTo>
                  <a:pt x="90808" y="3616"/>
                </a:lnTo>
                <a:close/>
                <a:moveTo>
                  <a:pt x="101627" y="3616"/>
                </a:moveTo>
                <a:lnTo>
                  <a:pt x="101627" y="8977"/>
                </a:lnTo>
                <a:lnTo>
                  <a:pt x="96274" y="8977"/>
                </a:lnTo>
                <a:lnTo>
                  <a:pt x="96274" y="3616"/>
                </a:lnTo>
                <a:close/>
                <a:moveTo>
                  <a:pt x="107084" y="3616"/>
                </a:moveTo>
                <a:lnTo>
                  <a:pt x="107084" y="8977"/>
                </a:lnTo>
                <a:lnTo>
                  <a:pt x="101732" y="8977"/>
                </a:lnTo>
                <a:lnTo>
                  <a:pt x="101732" y="3616"/>
                </a:lnTo>
                <a:close/>
                <a:moveTo>
                  <a:pt x="112541" y="3616"/>
                </a:moveTo>
                <a:lnTo>
                  <a:pt x="112541" y="8977"/>
                </a:lnTo>
                <a:lnTo>
                  <a:pt x="107189" y="8977"/>
                </a:lnTo>
                <a:lnTo>
                  <a:pt x="107189" y="3616"/>
                </a:lnTo>
                <a:close/>
                <a:moveTo>
                  <a:pt x="117999" y="3616"/>
                </a:moveTo>
                <a:lnTo>
                  <a:pt x="117999" y="8977"/>
                </a:lnTo>
                <a:lnTo>
                  <a:pt x="112646" y="8977"/>
                </a:lnTo>
                <a:lnTo>
                  <a:pt x="112646" y="3616"/>
                </a:lnTo>
                <a:close/>
                <a:moveTo>
                  <a:pt x="123456" y="3616"/>
                </a:moveTo>
                <a:lnTo>
                  <a:pt x="123456" y="8977"/>
                </a:lnTo>
                <a:lnTo>
                  <a:pt x="118103" y="8977"/>
                </a:lnTo>
                <a:lnTo>
                  <a:pt x="118103" y="3616"/>
                </a:lnTo>
                <a:close/>
                <a:moveTo>
                  <a:pt x="128913" y="3616"/>
                </a:moveTo>
                <a:lnTo>
                  <a:pt x="128913" y="8977"/>
                </a:lnTo>
                <a:lnTo>
                  <a:pt x="123561" y="8977"/>
                </a:lnTo>
                <a:lnTo>
                  <a:pt x="123561" y="3616"/>
                </a:lnTo>
                <a:close/>
                <a:moveTo>
                  <a:pt x="134370" y="3616"/>
                </a:moveTo>
                <a:lnTo>
                  <a:pt x="134370" y="8977"/>
                </a:lnTo>
                <a:lnTo>
                  <a:pt x="129018" y="8977"/>
                </a:lnTo>
                <a:lnTo>
                  <a:pt x="129018" y="3616"/>
                </a:lnTo>
                <a:close/>
                <a:moveTo>
                  <a:pt x="139827" y="3616"/>
                </a:moveTo>
                <a:lnTo>
                  <a:pt x="139827" y="8977"/>
                </a:lnTo>
                <a:lnTo>
                  <a:pt x="139932" y="8977"/>
                </a:lnTo>
                <a:lnTo>
                  <a:pt x="139932" y="3616"/>
                </a:lnTo>
                <a:close/>
                <a:moveTo>
                  <a:pt x="139932" y="8977"/>
                </a:moveTo>
                <a:lnTo>
                  <a:pt x="139932" y="9082"/>
                </a:lnTo>
                <a:lnTo>
                  <a:pt x="147031" y="9082"/>
                </a:lnTo>
                <a:lnTo>
                  <a:pt x="147031" y="8977"/>
                </a:lnTo>
                <a:close/>
                <a:moveTo>
                  <a:pt x="14285" y="9082"/>
                </a:moveTo>
                <a:lnTo>
                  <a:pt x="14285" y="14443"/>
                </a:lnTo>
                <a:lnTo>
                  <a:pt x="8941" y="14443"/>
                </a:lnTo>
                <a:lnTo>
                  <a:pt x="8941" y="9082"/>
                </a:lnTo>
                <a:close/>
                <a:moveTo>
                  <a:pt x="19742" y="9082"/>
                </a:moveTo>
                <a:lnTo>
                  <a:pt x="19742" y="14443"/>
                </a:lnTo>
                <a:lnTo>
                  <a:pt x="14399" y="14443"/>
                </a:lnTo>
                <a:lnTo>
                  <a:pt x="14399" y="9082"/>
                </a:lnTo>
                <a:close/>
                <a:moveTo>
                  <a:pt x="25200" y="9082"/>
                </a:moveTo>
                <a:lnTo>
                  <a:pt x="25200" y="14443"/>
                </a:lnTo>
                <a:lnTo>
                  <a:pt x="19856" y="14443"/>
                </a:lnTo>
                <a:lnTo>
                  <a:pt x="19856" y="9082"/>
                </a:lnTo>
                <a:close/>
                <a:moveTo>
                  <a:pt x="30674" y="9082"/>
                </a:moveTo>
                <a:lnTo>
                  <a:pt x="30674" y="14443"/>
                </a:lnTo>
                <a:lnTo>
                  <a:pt x="25313" y="14443"/>
                </a:lnTo>
                <a:lnTo>
                  <a:pt x="25313" y="9082"/>
                </a:lnTo>
                <a:close/>
                <a:moveTo>
                  <a:pt x="36131" y="9082"/>
                </a:moveTo>
                <a:lnTo>
                  <a:pt x="36131" y="14443"/>
                </a:lnTo>
                <a:lnTo>
                  <a:pt x="30779" y="14443"/>
                </a:lnTo>
                <a:lnTo>
                  <a:pt x="30779" y="9082"/>
                </a:lnTo>
                <a:close/>
                <a:moveTo>
                  <a:pt x="41589" y="9082"/>
                </a:moveTo>
                <a:lnTo>
                  <a:pt x="41589" y="14443"/>
                </a:lnTo>
                <a:lnTo>
                  <a:pt x="36236" y="14443"/>
                </a:lnTo>
                <a:lnTo>
                  <a:pt x="36236" y="9082"/>
                </a:lnTo>
                <a:close/>
                <a:moveTo>
                  <a:pt x="47037" y="9082"/>
                </a:moveTo>
                <a:lnTo>
                  <a:pt x="47037" y="14443"/>
                </a:lnTo>
                <a:lnTo>
                  <a:pt x="41693" y="14443"/>
                </a:lnTo>
                <a:lnTo>
                  <a:pt x="41693" y="9082"/>
                </a:lnTo>
                <a:close/>
                <a:moveTo>
                  <a:pt x="52503" y="9082"/>
                </a:moveTo>
                <a:lnTo>
                  <a:pt x="52503" y="14443"/>
                </a:lnTo>
                <a:lnTo>
                  <a:pt x="47151" y="14443"/>
                </a:lnTo>
                <a:lnTo>
                  <a:pt x="47151" y="9082"/>
                </a:lnTo>
                <a:close/>
                <a:moveTo>
                  <a:pt x="57960" y="9082"/>
                </a:moveTo>
                <a:lnTo>
                  <a:pt x="57960" y="14443"/>
                </a:lnTo>
                <a:lnTo>
                  <a:pt x="52608" y="14443"/>
                </a:lnTo>
                <a:lnTo>
                  <a:pt x="52608" y="9082"/>
                </a:lnTo>
                <a:close/>
                <a:moveTo>
                  <a:pt x="63418" y="9082"/>
                </a:moveTo>
                <a:lnTo>
                  <a:pt x="63418" y="14443"/>
                </a:lnTo>
                <a:lnTo>
                  <a:pt x="58065" y="14443"/>
                </a:lnTo>
                <a:lnTo>
                  <a:pt x="58065" y="9082"/>
                </a:lnTo>
                <a:close/>
                <a:moveTo>
                  <a:pt x="68875" y="9082"/>
                </a:moveTo>
                <a:lnTo>
                  <a:pt x="68875" y="14443"/>
                </a:lnTo>
                <a:lnTo>
                  <a:pt x="63522" y="14443"/>
                </a:lnTo>
                <a:lnTo>
                  <a:pt x="63522" y="9082"/>
                </a:lnTo>
                <a:close/>
                <a:moveTo>
                  <a:pt x="74332" y="9082"/>
                </a:moveTo>
                <a:lnTo>
                  <a:pt x="74332" y="14443"/>
                </a:lnTo>
                <a:lnTo>
                  <a:pt x="68980" y="14443"/>
                </a:lnTo>
                <a:lnTo>
                  <a:pt x="68980" y="9082"/>
                </a:lnTo>
                <a:close/>
                <a:moveTo>
                  <a:pt x="79789" y="9082"/>
                </a:moveTo>
                <a:lnTo>
                  <a:pt x="79789" y="14443"/>
                </a:lnTo>
                <a:lnTo>
                  <a:pt x="74437" y="14443"/>
                </a:lnTo>
                <a:lnTo>
                  <a:pt x="74437" y="9082"/>
                </a:lnTo>
                <a:close/>
                <a:moveTo>
                  <a:pt x="85246" y="9082"/>
                </a:moveTo>
                <a:lnTo>
                  <a:pt x="85246" y="14443"/>
                </a:lnTo>
                <a:lnTo>
                  <a:pt x="79894" y="14443"/>
                </a:lnTo>
                <a:lnTo>
                  <a:pt x="79894" y="9082"/>
                </a:lnTo>
                <a:close/>
                <a:moveTo>
                  <a:pt x="90704" y="9082"/>
                </a:moveTo>
                <a:lnTo>
                  <a:pt x="90704" y="14443"/>
                </a:lnTo>
                <a:lnTo>
                  <a:pt x="85351" y="14443"/>
                </a:lnTo>
                <a:lnTo>
                  <a:pt x="85351" y="9082"/>
                </a:lnTo>
                <a:close/>
                <a:moveTo>
                  <a:pt x="96170" y="9082"/>
                </a:moveTo>
                <a:lnTo>
                  <a:pt x="96170" y="14443"/>
                </a:lnTo>
                <a:lnTo>
                  <a:pt x="90808" y="14443"/>
                </a:lnTo>
                <a:lnTo>
                  <a:pt x="90808" y="9082"/>
                </a:lnTo>
                <a:close/>
                <a:moveTo>
                  <a:pt x="101627" y="9082"/>
                </a:moveTo>
                <a:lnTo>
                  <a:pt x="101627" y="14443"/>
                </a:lnTo>
                <a:lnTo>
                  <a:pt x="96274" y="14443"/>
                </a:lnTo>
                <a:lnTo>
                  <a:pt x="96274" y="9082"/>
                </a:lnTo>
                <a:close/>
                <a:moveTo>
                  <a:pt x="107084" y="9082"/>
                </a:moveTo>
                <a:lnTo>
                  <a:pt x="107084" y="14443"/>
                </a:lnTo>
                <a:lnTo>
                  <a:pt x="101732" y="14443"/>
                </a:lnTo>
                <a:lnTo>
                  <a:pt x="101732" y="9082"/>
                </a:lnTo>
                <a:close/>
                <a:moveTo>
                  <a:pt x="112541" y="9082"/>
                </a:moveTo>
                <a:lnTo>
                  <a:pt x="112541" y="14443"/>
                </a:lnTo>
                <a:lnTo>
                  <a:pt x="107189" y="14443"/>
                </a:lnTo>
                <a:lnTo>
                  <a:pt x="107189" y="9082"/>
                </a:lnTo>
                <a:close/>
                <a:moveTo>
                  <a:pt x="117999" y="9082"/>
                </a:moveTo>
                <a:lnTo>
                  <a:pt x="117999" y="14443"/>
                </a:lnTo>
                <a:lnTo>
                  <a:pt x="112646" y="14443"/>
                </a:lnTo>
                <a:lnTo>
                  <a:pt x="112646" y="9082"/>
                </a:lnTo>
                <a:close/>
                <a:moveTo>
                  <a:pt x="123456" y="9082"/>
                </a:moveTo>
                <a:lnTo>
                  <a:pt x="123456" y="14443"/>
                </a:lnTo>
                <a:lnTo>
                  <a:pt x="118103" y="14443"/>
                </a:lnTo>
                <a:lnTo>
                  <a:pt x="118103" y="9082"/>
                </a:lnTo>
                <a:close/>
                <a:moveTo>
                  <a:pt x="128913" y="9082"/>
                </a:moveTo>
                <a:lnTo>
                  <a:pt x="128913" y="14443"/>
                </a:lnTo>
                <a:lnTo>
                  <a:pt x="123561" y="14443"/>
                </a:lnTo>
                <a:lnTo>
                  <a:pt x="123561" y="9082"/>
                </a:lnTo>
                <a:close/>
                <a:moveTo>
                  <a:pt x="134370" y="9082"/>
                </a:moveTo>
                <a:lnTo>
                  <a:pt x="134370" y="14443"/>
                </a:lnTo>
                <a:lnTo>
                  <a:pt x="129018" y="14443"/>
                </a:lnTo>
                <a:lnTo>
                  <a:pt x="129018" y="9082"/>
                </a:lnTo>
                <a:close/>
                <a:moveTo>
                  <a:pt x="139827" y="9082"/>
                </a:moveTo>
                <a:lnTo>
                  <a:pt x="139827" y="14443"/>
                </a:lnTo>
                <a:lnTo>
                  <a:pt x="139932" y="14443"/>
                </a:lnTo>
                <a:lnTo>
                  <a:pt x="139932" y="9082"/>
                </a:lnTo>
                <a:close/>
                <a:moveTo>
                  <a:pt x="139932" y="14443"/>
                </a:moveTo>
                <a:lnTo>
                  <a:pt x="139932" y="14548"/>
                </a:lnTo>
                <a:lnTo>
                  <a:pt x="147031" y="14548"/>
                </a:lnTo>
                <a:lnTo>
                  <a:pt x="147031" y="14443"/>
                </a:lnTo>
                <a:close/>
                <a:moveTo>
                  <a:pt x="14285" y="14548"/>
                </a:moveTo>
                <a:lnTo>
                  <a:pt x="14285" y="19909"/>
                </a:lnTo>
                <a:lnTo>
                  <a:pt x="8941" y="19909"/>
                </a:lnTo>
                <a:lnTo>
                  <a:pt x="8941" y="14548"/>
                </a:lnTo>
                <a:close/>
                <a:moveTo>
                  <a:pt x="19742" y="14548"/>
                </a:moveTo>
                <a:lnTo>
                  <a:pt x="19742" y="19909"/>
                </a:lnTo>
                <a:lnTo>
                  <a:pt x="14399" y="19909"/>
                </a:lnTo>
                <a:lnTo>
                  <a:pt x="14399" y="14548"/>
                </a:lnTo>
                <a:close/>
                <a:moveTo>
                  <a:pt x="25200" y="14548"/>
                </a:moveTo>
                <a:lnTo>
                  <a:pt x="25200" y="19909"/>
                </a:lnTo>
                <a:lnTo>
                  <a:pt x="19856" y="19909"/>
                </a:lnTo>
                <a:lnTo>
                  <a:pt x="19856" y="14548"/>
                </a:lnTo>
                <a:close/>
                <a:moveTo>
                  <a:pt x="30674" y="14548"/>
                </a:moveTo>
                <a:lnTo>
                  <a:pt x="30674" y="19909"/>
                </a:lnTo>
                <a:lnTo>
                  <a:pt x="25313" y="19909"/>
                </a:lnTo>
                <a:lnTo>
                  <a:pt x="25313" y="14548"/>
                </a:lnTo>
                <a:close/>
                <a:moveTo>
                  <a:pt x="36131" y="14548"/>
                </a:moveTo>
                <a:lnTo>
                  <a:pt x="36131" y="19909"/>
                </a:lnTo>
                <a:lnTo>
                  <a:pt x="30779" y="19909"/>
                </a:lnTo>
                <a:lnTo>
                  <a:pt x="30779" y="14548"/>
                </a:lnTo>
                <a:close/>
                <a:moveTo>
                  <a:pt x="41589" y="14548"/>
                </a:moveTo>
                <a:lnTo>
                  <a:pt x="41589" y="19909"/>
                </a:lnTo>
                <a:lnTo>
                  <a:pt x="36236" y="19909"/>
                </a:lnTo>
                <a:lnTo>
                  <a:pt x="36236" y="14548"/>
                </a:lnTo>
                <a:close/>
                <a:moveTo>
                  <a:pt x="47037" y="14548"/>
                </a:moveTo>
                <a:lnTo>
                  <a:pt x="47037" y="19909"/>
                </a:lnTo>
                <a:lnTo>
                  <a:pt x="41693" y="19909"/>
                </a:lnTo>
                <a:lnTo>
                  <a:pt x="41693" y="14548"/>
                </a:lnTo>
                <a:close/>
                <a:moveTo>
                  <a:pt x="52503" y="14548"/>
                </a:moveTo>
                <a:lnTo>
                  <a:pt x="52503" y="19909"/>
                </a:lnTo>
                <a:lnTo>
                  <a:pt x="47151" y="19909"/>
                </a:lnTo>
                <a:lnTo>
                  <a:pt x="47151" y="14548"/>
                </a:lnTo>
                <a:close/>
                <a:moveTo>
                  <a:pt x="57960" y="14548"/>
                </a:moveTo>
                <a:lnTo>
                  <a:pt x="57960" y="19909"/>
                </a:lnTo>
                <a:lnTo>
                  <a:pt x="52608" y="19909"/>
                </a:lnTo>
                <a:lnTo>
                  <a:pt x="52608" y="14548"/>
                </a:lnTo>
                <a:close/>
                <a:moveTo>
                  <a:pt x="63418" y="14548"/>
                </a:moveTo>
                <a:lnTo>
                  <a:pt x="63418" y="19909"/>
                </a:lnTo>
                <a:lnTo>
                  <a:pt x="58065" y="19909"/>
                </a:lnTo>
                <a:lnTo>
                  <a:pt x="58065" y="14548"/>
                </a:lnTo>
                <a:close/>
                <a:moveTo>
                  <a:pt x="68875" y="14548"/>
                </a:moveTo>
                <a:lnTo>
                  <a:pt x="68875" y="19909"/>
                </a:lnTo>
                <a:lnTo>
                  <a:pt x="63522" y="19909"/>
                </a:lnTo>
                <a:lnTo>
                  <a:pt x="63522" y="14548"/>
                </a:lnTo>
                <a:close/>
                <a:moveTo>
                  <a:pt x="74332" y="14548"/>
                </a:moveTo>
                <a:lnTo>
                  <a:pt x="74332" y="19909"/>
                </a:lnTo>
                <a:lnTo>
                  <a:pt x="68980" y="19909"/>
                </a:lnTo>
                <a:lnTo>
                  <a:pt x="68980" y="14548"/>
                </a:lnTo>
                <a:close/>
                <a:moveTo>
                  <a:pt x="79789" y="14548"/>
                </a:moveTo>
                <a:lnTo>
                  <a:pt x="79789" y="19909"/>
                </a:lnTo>
                <a:lnTo>
                  <a:pt x="74437" y="19909"/>
                </a:lnTo>
                <a:lnTo>
                  <a:pt x="74437" y="14548"/>
                </a:lnTo>
                <a:close/>
                <a:moveTo>
                  <a:pt x="85246" y="14548"/>
                </a:moveTo>
                <a:lnTo>
                  <a:pt x="85246" y="19909"/>
                </a:lnTo>
                <a:lnTo>
                  <a:pt x="79894" y="19909"/>
                </a:lnTo>
                <a:lnTo>
                  <a:pt x="79894" y="14548"/>
                </a:lnTo>
                <a:close/>
                <a:moveTo>
                  <a:pt x="90704" y="14548"/>
                </a:moveTo>
                <a:lnTo>
                  <a:pt x="90704" y="19909"/>
                </a:lnTo>
                <a:lnTo>
                  <a:pt x="85351" y="19909"/>
                </a:lnTo>
                <a:lnTo>
                  <a:pt x="85351" y="14548"/>
                </a:lnTo>
                <a:close/>
                <a:moveTo>
                  <a:pt x="96170" y="14548"/>
                </a:moveTo>
                <a:lnTo>
                  <a:pt x="96170" y="19909"/>
                </a:lnTo>
                <a:lnTo>
                  <a:pt x="90808" y="19909"/>
                </a:lnTo>
                <a:lnTo>
                  <a:pt x="90808" y="14548"/>
                </a:lnTo>
                <a:close/>
                <a:moveTo>
                  <a:pt x="101627" y="14548"/>
                </a:moveTo>
                <a:lnTo>
                  <a:pt x="101627" y="19909"/>
                </a:lnTo>
                <a:lnTo>
                  <a:pt x="96274" y="19909"/>
                </a:lnTo>
                <a:lnTo>
                  <a:pt x="96274" y="14548"/>
                </a:lnTo>
                <a:close/>
                <a:moveTo>
                  <a:pt x="107084" y="14548"/>
                </a:moveTo>
                <a:lnTo>
                  <a:pt x="107084" y="19909"/>
                </a:lnTo>
                <a:lnTo>
                  <a:pt x="101732" y="19909"/>
                </a:lnTo>
                <a:lnTo>
                  <a:pt x="101732" y="14548"/>
                </a:lnTo>
                <a:close/>
                <a:moveTo>
                  <a:pt x="112541" y="14548"/>
                </a:moveTo>
                <a:lnTo>
                  <a:pt x="112541" y="19909"/>
                </a:lnTo>
                <a:lnTo>
                  <a:pt x="107189" y="19909"/>
                </a:lnTo>
                <a:lnTo>
                  <a:pt x="107189" y="14548"/>
                </a:lnTo>
                <a:close/>
                <a:moveTo>
                  <a:pt x="117999" y="14548"/>
                </a:moveTo>
                <a:lnTo>
                  <a:pt x="117999" y="19909"/>
                </a:lnTo>
                <a:lnTo>
                  <a:pt x="112646" y="19909"/>
                </a:lnTo>
                <a:lnTo>
                  <a:pt x="112646" y="14548"/>
                </a:lnTo>
                <a:close/>
                <a:moveTo>
                  <a:pt x="123456" y="14548"/>
                </a:moveTo>
                <a:lnTo>
                  <a:pt x="123456" y="19909"/>
                </a:lnTo>
                <a:lnTo>
                  <a:pt x="118103" y="19909"/>
                </a:lnTo>
                <a:lnTo>
                  <a:pt x="118103" y="14548"/>
                </a:lnTo>
                <a:close/>
                <a:moveTo>
                  <a:pt x="128913" y="14548"/>
                </a:moveTo>
                <a:lnTo>
                  <a:pt x="128913" y="19909"/>
                </a:lnTo>
                <a:lnTo>
                  <a:pt x="123561" y="19909"/>
                </a:lnTo>
                <a:lnTo>
                  <a:pt x="123561" y="14548"/>
                </a:lnTo>
                <a:close/>
                <a:moveTo>
                  <a:pt x="134370" y="14548"/>
                </a:moveTo>
                <a:lnTo>
                  <a:pt x="134370" y="19909"/>
                </a:lnTo>
                <a:lnTo>
                  <a:pt x="129018" y="19909"/>
                </a:lnTo>
                <a:lnTo>
                  <a:pt x="129018" y="14548"/>
                </a:lnTo>
                <a:close/>
                <a:moveTo>
                  <a:pt x="139827" y="14548"/>
                </a:moveTo>
                <a:lnTo>
                  <a:pt x="139827" y="19909"/>
                </a:lnTo>
                <a:lnTo>
                  <a:pt x="139932" y="19909"/>
                </a:lnTo>
                <a:lnTo>
                  <a:pt x="139932" y="14548"/>
                </a:lnTo>
                <a:close/>
                <a:moveTo>
                  <a:pt x="139932" y="19909"/>
                </a:moveTo>
                <a:lnTo>
                  <a:pt x="139932" y="20023"/>
                </a:lnTo>
                <a:lnTo>
                  <a:pt x="147031" y="20023"/>
                </a:lnTo>
                <a:lnTo>
                  <a:pt x="147031" y="19909"/>
                </a:lnTo>
                <a:close/>
                <a:moveTo>
                  <a:pt x="14285" y="20023"/>
                </a:moveTo>
                <a:lnTo>
                  <a:pt x="14285" y="25375"/>
                </a:lnTo>
                <a:lnTo>
                  <a:pt x="8941" y="25375"/>
                </a:lnTo>
                <a:lnTo>
                  <a:pt x="8941" y="20023"/>
                </a:lnTo>
                <a:close/>
                <a:moveTo>
                  <a:pt x="19742" y="20023"/>
                </a:moveTo>
                <a:lnTo>
                  <a:pt x="19742" y="25375"/>
                </a:lnTo>
                <a:lnTo>
                  <a:pt x="14399" y="25375"/>
                </a:lnTo>
                <a:lnTo>
                  <a:pt x="14399" y="20023"/>
                </a:lnTo>
                <a:close/>
                <a:moveTo>
                  <a:pt x="25200" y="20023"/>
                </a:moveTo>
                <a:lnTo>
                  <a:pt x="25200" y="25375"/>
                </a:lnTo>
                <a:lnTo>
                  <a:pt x="19856" y="25375"/>
                </a:lnTo>
                <a:lnTo>
                  <a:pt x="19856" y="20023"/>
                </a:lnTo>
                <a:close/>
                <a:moveTo>
                  <a:pt x="30674" y="20023"/>
                </a:moveTo>
                <a:lnTo>
                  <a:pt x="30674" y="25375"/>
                </a:lnTo>
                <a:lnTo>
                  <a:pt x="25313" y="25375"/>
                </a:lnTo>
                <a:lnTo>
                  <a:pt x="25313" y="20023"/>
                </a:lnTo>
                <a:close/>
                <a:moveTo>
                  <a:pt x="36131" y="20023"/>
                </a:moveTo>
                <a:lnTo>
                  <a:pt x="36131" y="25375"/>
                </a:lnTo>
                <a:lnTo>
                  <a:pt x="30779" y="25375"/>
                </a:lnTo>
                <a:lnTo>
                  <a:pt x="30779" y="20023"/>
                </a:lnTo>
                <a:close/>
                <a:moveTo>
                  <a:pt x="41589" y="20023"/>
                </a:moveTo>
                <a:lnTo>
                  <a:pt x="41589" y="25375"/>
                </a:lnTo>
                <a:lnTo>
                  <a:pt x="36236" y="25375"/>
                </a:lnTo>
                <a:lnTo>
                  <a:pt x="36236" y="20023"/>
                </a:lnTo>
                <a:close/>
                <a:moveTo>
                  <a:pt x="47037" y="20023"/>
                </a:moveTo>
                <a:lnTo>
                  <a:pt x="47037" y="25375"/>
                </a:lnTo>
                <a:lnTo>
                  <a:pt x="41693" y="25375"/>
                </a:lnTo>
                <a:lnTo>
                  <a:pt x="41693" y="20023"/>
                </a:lnTo>
                <a:close/>
                <a:moveTo>
                  <a:pt x="52503" y="20023"/>
                </a:moveTo>
                <a:lnTo>
                  <a:pt x="52503" y="25375"/>
                </a:lnTo>
                <a:lnTo>
                  <a:pt x="47151" y="25375"/>
                </a:lnTo>
                <a:lnTo>
                  <a:pt x="47151" y="20023"/>
                </a:lnTo>
                <a:close/>
                <a:moveTo>
                  <a:pt x="57960" y="20023"/>
                </a:moveTo>
                <a:lnTo>
                  <a:pt x="57960" y="25375"/>
                </a:lnTo>
                <a:lnTo>
                  <a:pt x="52608" y="25375"/>
                </a:lnTo>
                <a:lnTo>
                  <a:pt x="52608" y="20023"/>
                </a:lnTo>
                <a:close/>
                <a:moveTo>
                  <a:pt x="63418" y="20023"/>
                </a:moveTo>
                <a:lnTo>
                  <a:pt x="63418" y="25375"/>
                </a:lnTo>
                <a:lnTo>
                  <a:pt x="58065" y="25375"/>
                </a:lnTo>
                <a:lnTo>
                  <a:pt x="58065" y="20023"/>
                </a:lnTo>
                <a:close/>
                <a:moveTo>
                  <a:pt x="68875" y="20023"/>
                </a:moveTo>
                <a:lnTo>
                  <a:pt x="68875" y="25375"/>
                </a:lnTo>
                <a:lnTo>
                  <a:pt x="63522" y="25375"/>
                </a:lnTo>
                <a:lnTo>
                  <a:pt x="63522" y="20023"/>
                </a:lnTo>
                <a:close/>
                <a:moveTo>
                  <a:pt x="74332" y="20023"/>
                </a:moveTo>
                <a:lnTo>
                  <a:pt x="74332" y="25375"/>
                </a:lnTo>
                <a:lnTo>
                  <a:pt x="68980" y="25375"/>
                </a:lnTo>
                <a:lnTo>
                  <a:pt x="68980" y="20023"/>
                </a:lnTo>
                <a:close/>
                <a:moveTo>
                  <a:pt x="79789" y="20023"/>
                </a:moveTo>
                <a:lnTo>
                  <a:pt x="79789" y="25375"/>
                </a:lnTo>
                <a:lnTo>
                  <a:pt x="74437" y="25375"/>
                </a:lnTo>
                <a:lnTo>
                  <a:pt x="74437" y="20023"/>
                </a:lnTo>
                <a:close/>
                <a:moveTo>
                  <a:pt x="85246" y="20023"/>
                </a:moveTo>
                <a:lnTo>
                  <a:pt x="85246" y="25375"/>
                </a:lnTo>
                <a:lnTo>
                  <a:pt x="79894" y="25375"/>
                </a:lnTo>
                <a:lnTo>
                  <a:pt x="79894" y="20023"/>
                </a:lnTo>
                <a:close/>
                <a:moveTo>
                  <a:pt x="90704" y="20023"/>
                </a:moveTo>
                <a:lnTo>
                  <a:pt x="90704" y="25375"/>
                </a:lnTo>
                <a:lnTo>
                  <a:pt x="85351" y="25375"/>
                </a:lnTo>
                <a:lnTo>
                  <a:pt x="85351" y="20023"/>
                </a:lnTo>
                <a:close/>
                <a:moveTo>
                  <a:pt x="96170" y="20023"/>
                </a:moveTo>
                <a:lnTo>
                  <a:pt x="96170" y="25375"/>
                </a:lnTo>
                <a:lnTo>
                  <a:pt x="90808" y="25375"/>
                </a:lnTo>
                <a:lnTo>
                  <a:pt x="90808" y="20023"/>
                </a:lnTo>
                <a:close/>
                <a:moveTo>
                  <a:pt x="101627" y="20023"/>
                </a:moveTo>
                <a:lnTo>
                  <a:pt x="101627" y="25375"/>
                </a:lnTo>
                <a:lnTo>
                  <a:pt x="96274" y="25375"/>
                </a:lnTo>
                <a:lnTo>
                  <a:pt x="96274" y="20023"/>
                </a:lnTo>
                <a:close/>
                <a:moveTo>
                  <a:pt x="107084" y="20023"/>
                </a:moveTo>
                <a:lnTo>
                  <a:pt x="107084" y="25375"/>
                </a:lnTo>
                <a:lnTo>
                  <a:pt x="101732" y="25375"/>
                </a:lnTo>
                <a:lnTo>
                  <a:pt x="101732" y="20023"/>
                </a:lnTo>
                <a:close/>
                <a:moveTo>
                  <a:pt x="112541" y="20023"/>
                </a:moveTo>
                <a:lnTo>
                  <a:pt x="112541" y="25375"/>
                </a:lnTo>
                <a:lnTo>
                  <a:pt x="107189" y="25375"/>
                </a:lnTo>
                <a:lnTo>
                  <a:pt x="107189" y="20023"/>
                </a:lnTo>
                <a:close/>
                <a:moveTo>
                  <a:pt x="117999" y="20023"/>
                </a:moveTo>
                <a:lnTo>
                  <a:pt x="117999" y="25375"/>
                </a:lnTo>
                <a:lnTo>
                  <a:pt x="112646" y="25375"/>
                </a:lnTo>
                <a:lnTo>
                  <a:pt x="112646" y="20023"/>
                </a:lnTo>
                <a:close/>
                <a:moveTo>
                  <a:pt x="123456" y="20023"/>
                </a:moveTo>
                <a:lnTo>
                  <a:pt x="123456" y="25375"/>
                </a:lnTo>
                <a:lnTo>
                  <a:pt x="118103" y="25375"/>
                </a:lnTo>
                <a:lnTo>
                  <a:pt x="118103" y="20023"/>
                </a:lnTo>
                <a:close/>
                <a:moveTo>
                  <a:pt x="128913" y="20023"/>
                </a:moveTo>
                <a:lnTo>
                  <a:pt x="128913" y="25375"/>
                </a:lnTo>
                <a:lnTo>
                  <a:pt x="123561" y="25375"/>
                </a:lnTo>
                <a:lnTo>
                  <a:pt x="123561" y="20023"/>
                </a:lnTo>
                <a:close/>
                <a:moveTo>
                  <a:pt x="134370" y="20023"/>
                </a:moveTo>
                <a:lnTo>
                  <a:pt x="134370" y="25375"/>
                </a:lnTo>
                <a:lnTo>
                  <a:pt x="129018" y="25375"/>
                </a:lnTo>
                <a:lnTo>
                  <a:pt x="129018" y="20023"/>
                </a:lnTo>
                <a:close/>
                <a:moveTo>
                  <a:pt x="139827" y="20023"/>
                </a:moveTo>
                <a:lnTo>
                  <a:pt x="139827" y="25375"/>
                </a:lnTo>
                <a:lnTo>
                  <a:pt x="139932" y="25375"/>
                </a:lnTo>
                <a:lnTo>
                  <a:pt x="139932" y="20023"/>
                </a:lnTo>
                <a:close/>
                <a:moveTo>
                  <a:pt x="139932" y="25375"/>
                </a:moveTo>
                <a:lnTo>
                  <a:pt x="139932" y="25489"/>
                </a:lnTo>
                <a:lnTo>
                  <a:pt x="147031" y="25489"/>
                </a:lnTo>
                <a:lnTo>
                  <a:pt x="147031" y="25375"/>
                </a:lnTo>
                <a:close/>
                <a:moveTo>
                  <a:pt x="14285" y="25489"/>
                </a:moveTo>
                <a:lnTo>
                  <a:pt x="14285" y="30850"/>
                </a:lnTo>
                <a:lnTo>
                  <a:pt x="8941" y="30850"/>
                </a:lnTo>
                <a:lnTo>
                  <a:pt x="8941" y="25489"/>
                </a:lnTo>
                <a:close/>
                <a:moveTo>
                  <a:pt x="19742" y="25489"/>
                </a:moveTo>
                <a:lnTo>
                  <a:pt x="19742" y="30850"/>
                </a:lnTo>
                <a:lnTo>
                  <a:pt x="14399" y="30850"/>
                </a:lnTo>
                <a:lnTo>
                  <a:pt x="14399" y="25489"/>
                </a:lnTo>
                <a:close/>
                <a:moveTo>
                  <a:pt x="25200" y="25489"/>
                </a:moveTo>
                <a:lnTo>
                  <a:pt x="25200" y="30850"/>
                </a:lnTo>
                <a:lnTo>
                  <a:pt x="19856" y="30850"/>
                </a:lnTo>
                <a:lnTo>
                  <a:pt x="19856" y="25489"/>
                </a:lnTo>
                <a:close/>
                <a:moveTo>
                  <a:pt x="30674" y="25489"/>
                </a:moveTo>
                <a:lnTo>
                  <a:pt x="30674" y="30850"/>
                </a:lnTo>
                <a:lnTo>
                  <a:pt x="25313" y="30850"/>
                </a:lnTo>
                <a:lnTo>
                  <a:pt x="25313" y="25489"/>
                </a:lnTo>
                <a:close/>
                <a:moveTo>
                  <a:pt x="36131" y="25489"/>
                </a:moveTo>
                <a:lnTo>
                  <a:pt x="36131" y="30850"/>
                </a:lnTo>
                <a:lnTo>
                  <a:pt x="30779" y="30850"/>
                </a:lnTo>
                <a:lnTo>
                  <a:pt x="30779" y="25489"/>
                </a:lnTo>
                <a:close/>
                <a:moveTo>
                  <a:pt x="41589" y="25489"/>
                </a:moveTo>
                <a:lnTo>
                  <a:pt x="41589" y="30850"/>
                </a:lnTo>
                <a:lnTo>
                  <a:pt x="36236" y="30850"/>
                </a:lnTo>
                <a:lnTo>
                  <a:pt x="36236" y="25489"/>
                </a:lnTo>
                <a:close/>
                <a:moveTo>
                  <a:pt x="47037" y="25489"/>
                </a:moveTo>
                <a:lnTo>
                  <a:pt x="47037" y="30850"/>
                </a:lnTo>
                <a:lnTo>
                  <a:pt x="41693" y="30850"/>
                </a:lnTo>
                <a:lnTo>
                  <a:pt x="41693" y="25489"/>
                </a:lnTo>
                <a:close/>
                <a:moveTo>
                  <a:pt x="52503" y="25489"/>
                </a:moveTo>
                <a:lnTo>
                  <a:pt x="52503" y="30850"/>
                </a:lnTo>
                <a:lnTo>
                  <a:pt x="47151" y="30850"/>
                </a:lnTo>
                <a:lnTo>
                  <a:pt x="47151" y="25489"/>
                </a:lnTo>
                <a:close/>
                <a:moveTo>
                  <a:pt x="57960" y="25489"/>
                </a:moveTo>
                <a:lnTo>
                  <a:pt x="57960" y="30850"/>
                </a:lnTo>
                <a:lnTo>
                  <a:pt x="52608" y="30850"/>
                </a:lnTo>
                <a:lnTo>
                  <a:pt x="52608" y="25489"/>
                </a:lnTo>
                <a:close/>
                <a:moveTo>
                  <a:pt x="63418" y="25489"/>
                </a:moveTo>
                <a:lnTo>
                  <a:pt x="63418" y="30850"/>
                </a:lnTo>
                <a:lnTo>
                  <a:pt x="58065" y="30850"/>
                </a:lnTo>
                <a:lnTo>
                  <a:pt x="58065" y="25489"/>
                </a:lnTo>
                <a:close/>
                <a:moveTo>
                  <a:pt x="68875" y="25489"/>
                </a:moveTo>
                <a:lnTo>
                  <a:pt x="68875" y="30850"/>
                </a:lnTo>
                <a:lnTo>
                  <a:pt x="63522" y="30850"/>
                </a:lnTo>
                <a:lnTo>
                  <a:pt x="63522" y="25489"/>
                </a:lnTo>
                <a:close/>
                <a:moveTo>
                  <a:pt x="74332" y="25489"/>
                </a:moveTo>
                <a:lnTo>
                  <a:pt x="74332" y="30850"/>
                </a:lnTo>
                <a:lnTo>
                  <a:pt x="68980" y="30850"/>
                </a:lnTo>
                <a:lnTo>
                  <a:pt x="68980" y="25489"/>
                </a:lnTo>
                <a:close/>
                <a:moveTo>
                  <a:pt x="79789" y="25489"/>
                </a:moveTo>
                <a:lnTo>
                  <a:pt x="79789" y="30850"/>
                </a:lnTo>
                <a:lnTo>
                  <a:pt x="74437" y="30850"/>
                </a:lnTo>
                <a:lnTo>
                  <a:pt x="74437" y="25489"/>
                </a:lnTo>
                <a:close/>
                <a:moveTo>
                  <a:pt x="85246" y="25489"/>
                </a:moveTo>
                <a:lnTo>
                  <a:pt x="85246" y="30850"/>
                </a:lnTo>
                <a:lnTo>
                  <a:pt x="79894" y="30850"/>
                </a:lnTo>
                <a:lnTo>
                  <a:pt x="79894" y="25489"/>
                </a:lnTo>
                <a:close/>
                <a:moveTo>
                  <a:pt x="90704" y="25489"/>
                </a:moveTo>
                <a:lnTo>
                  <a:pt x="90704" y="30850"/>
                </a:lnTo>
                <a:lnTo>
                  <a:pt x="85351" y="30850"/>
                </a:lnTo>
                <a:lnTo>
                  <a:pt x="85351" y="25489"/>
                </a:lnTo>
                <a:close/>
                <a:moveTo>
                  <a:pt x="96170" y="25489"/>
                </a:moveTo>
                <a:lnTo>
                  <a:pt x="96170" y="30850"/>
                </a:lnTo>
                <a:lnTo>
                  <a:pt x="90808" y="30850"/>
                </a:lnTo>
                <a:lnTo>
                  <a:pt x="90808" y="25489"/>
                </a:lnTo>
                <a:close/>
                <a:moveTo>
                  <a:pt x="101627" y="25489"/>
                </a:moveTo>
                <a:lnTo>
                  <a:pt x="101627" y="30850"/>
                </a:lnTo>
                <a:lnTo>
                  <a:pt x="96274" y="30850"/>
                </a:lnTo>
                <a:lnTo>
                  <a:pt x="96274" y="25489"/>
                </a:lnTo>
                <a:close/>
                <a:moveTo>
                  <a:pt x="107084" y="25489"/>
                </a:moveTo>
                <a:lnTo>
                  <a:pt x="107084" y="30850"/>
                </a:lnTo>
                <a:lnTo>
                  <a:pt x="101732" y="30850"/>
                </a:lnTo>
                <a:lnTo>
                  <a:pt x="101732" y="25489"/>
                </a:lnTo>
                <a:close/>
                <a:moveTo>
                  <a:pt x="112541" y="25489"/>
                </a:moveTo>
                <a:lnTo>
                  <a:pt x="112541" y="30850"/>
                </a:lnTo>
                <a:lnTo>
                  <a:pt x="107189" y="30850"/>
                </a:lnTo>
                <a:lnTo>
                  <a:pt x="107189" y="25489"/>
                </a:lnTo>
                <a:close/>
                <a:moveTo>
                  <a:pt x="117999" y="25489"/>
                </a:moveTo>
                <a:lnTo>
                  <a:pt x="117999" y="30850"/>
                </a:lnTo>
                <a:lnTo>
                  <a:pt x="112646" y="30850"/>
                </a:lnTo>
                <a:lnTo>
                  <a:pt x="112646" y="25489"/>
                </a:lnTo>
                <a:close/>
                <a:moveTo>
                  <a:pt x="123456" y="25489"/>
                </a:moveTo>
                <a:lnTo>
                  <a:pt x="123456" y="30850"/>
                </a:lnTo>
                <a:lnTo>
                  <a:pt x="118103" y="30850"/>
                </a:lnTo>
                <a:lnTo>
                  <a:pt x="118103" y="25489"/>
                </a:lnTo>
                <a:close/>
                <a:moveTo>
                  <a:pt x="128913" y="25489"/>
                </a:moveTo>
                <a:lnTo>
                  <a:pt x="128913" y="30850"/>
                </a:lnTo>
                <a:lnTo>
                  <a:pt x="123561" y="30850"/>
                </a:lnTo>
                <a:lnTo>
                  <a:pt x="123561" y="25489"/>
                </a:lnTo>
                <a:close/>
                <a:moveTo>
                  <a:pt x="134370" y="25489"/>
                </a:moveTo>
                <a:lnTo>
                  <a:pt x="134370" y="30850"/>
                </a:lnTo>
                <a:lnTo>
                  <a:pt x="129018" y="30850"/>
                </a:lnTo>
                <a:lnTo>
                  <a:pt x="129018" y="25489"/>
                </a:lnTo>
                <a:close/>
                <a:moveTo>
                  <a:pt x="139827" y="25489"/>
                </a:moveTo>
                <a:lnTo>
                  <a:pt x="139827" y="30850"/>
                </a:lnTo>
                <a:lnTo>
                  <a:pt x="139932" y="30850"/>
                </a:lnTo>
                <a:lnTo>
                  <a:pt x="139932" y="25489"/>
                </a:lnTo>
                <a:close/>
                <a:moveTo>
                  <a:pt x="139932" y="30850"/>
                </a:moveTo>
                <a:lnTo>
                  <a:pt x="139932" y="30955"/>
                </a:lnTo>
                <a:lnTo>
                  <a:pt x="147031" y="30955"/>
                </a:lnTo>
                <a:lnTo>
                  <a:pt x="147031" y="30850"/>
                </a:lnTo>
                <a:close/>
                <a:moveTo>
                  <a:pt x="14285" y="30955"/>
                </a:moveTo>
                <a:lnTo>
                  <a:pt x="14285" y="36307"/>
                </a:lnTo>
                <a:lnTo>
                  <a:pt x="8941" y="36307"/>
                </a:lnTo>
                <a:lnTo>
                  <a:pt x="8941" y="30955"/>
                </a:lnTo>
                <a:close/>
                <a:moveTo>
                  <a:pt x="19742" y="30955"/>
                </a:moveTo>
                <a:lnTo>
                  <a:pt x="19742" y="36307"/>
                </a:lnTo>
                <a:lnTo>
                  <a:pt x="14399" y="36307"/>
                </a:lnTo>
                <a:lnTo>
                  <a:pt x="14399" y="30955"/>
                </a:lnTo>
                <a:close/>
                <a:moveTo>
                  <a:pt x="25200" y="30955"/>
                </a:moveTo>
                <a:lnTo>
                  <a:pt x="25200" y="36307"/>
                </a:lnTo>
                <a:lnTo>
                  <a:pt x="19856" y="36307"/>
                </a:lnTo>
                <a:lnTo>
                  <a:pt x="19856" y="30955"/>
                </a:lnTo>
                <a:close/>
                <a:moveTo>
                  <a:pt x="30674" y="30955"/>
                </a:moveTo>
                <a:lnTo>
                  <a:pt x="30674" y="36307"/>
                </a:lnTo>
                <a:lnTo>
                  <a:pt x="25313" y="36307"/>
                </a:lnTo>
                <a:lnTo>
                  <a:pt x="25313" y="30955"/>
                </a:lnTo>
                <a:close/>
                <a:moveTo>
                  <a:pt x="36131" y="30955"/>
                </a:moveTo>
                <a:lnTo>
                  <a:pt x="36131" y="36307"/>
                </a:lnTo>
                <a:lnTo>
                  <a:pt x="30779" y="36307"/>
                </a:lnTo>
                <a:lnTo>
                  <a:pt x="30779" y="30955"/>
                </a:lnTo>
                <a:close/>
                <a:moveTo>
                  <a:pt x="41589" y="30955"/>
                </a:moveTo>
                <a:lnTo>
                  <a:pt x="41589" y="36307"/>
                </a:lnTo>
                <a:lnTo>
                  <a:pt x="36236" y="36307"/>
                </a:lnTo>
                <a:lnTo>
                  <a:pt x="36236" y="30955"/>
                </a:lnTo>
                <a:close/>
                <a:moveTo>
                  <a:pt x="47037" y="30955"/>
                </a:moveTo>
                <a:lnTo>
                  <a:pt x="47037" y="36307"/>
                </a:lnTo>
                <a:lnTo>
                  <a:pt x="41693" y="36307"/>
                </a:lnTo>
                <a:lnTo>
                  <a:pt x="41693" y="30955"/>
                </a:lnTo>
                <a:close/>
                <a:moveTo>
                  <a:pt x="52503" y="30955"/>
                </a:moveTo>
                <a:lnTo>
                  <a:pt x="52503" y="36307"/>
                </a:lnTo>
                <a:lnTo>
                  <a:pt x="47151" y="36307"/>
                </a:lnTo>
                <a:lnTo>
                  <a:pt x="47151" y="30955"/>
                </a:lnTo>
                <a:close/>
                <a:moveTo>
                  <a:pt x="57960" y="30955"/>
                </a:moveTo>
                <a:lnTo>
                  <a:pt x="57960" y="36307"/>
                </a:lnTo>
                <a:lnTo>
                  <a:pt x="52608" y="36307"/>
                </a:lnTo>
                <a:lnTo>
                  <a:pt x="52608" y="30955"/>
                </a:lnTo>
                <a:close/>
                <a:moveTo>
                  <a:pt x="63418" y="30955"/>
                </a:moveTo>
                <a:lnTo>
                  <a:pt x="63418" y="36307"/>
                </a:lnTo>
                <a:lnTo>
                  <a:pt x="58065" y="36307"/>
                </a:lnTo>
                <a:lnTo>
                  <a:pt x="58065" y="30955"/>
                </a:lnTo>
                <a:close/>
                <a:moveTo>
                  <a:pt x="68875" y="30955"/>
                </a:moveTo>
                <a:lnTo>
                  <a:pt x="68875" y="36307"/>
                </a:lnTo>
                <a:lnTo>
                  <a:pt x="63522" y="36307"/>
                </a:lnTo>
                <a:lnTo>
                  <a:pt x="63522" y="30955"/>
                </a:lnTo>
                <a:close/>
                <a:moveTo>
                  <a:pt x="74332" y="30955"/>
                </a:moveTo>
                <a:lnTo>
                  <a:pt x="74332" y="36307"/>
                </a:lnTo>
                <a:lnTo>
                  <a:pt x="68980" y="36307"/>
                </a:lnTo>
                <a:lnTo>
                  <a:pt x="68980" y="30955"/>
                </a:lnTo>
                <a:close/>
                <a:moveTo>
                  <a:pt x="79789" y="30955"/>
                </a:moveTo>
                <a:lnTo>
                  <a:pt x="79789" y="36307"/>
                </a:lnTo>
                <a:lnTo>
                  <a:pt x="74437" y="36307"/>
                </a:lnTo>
                <a:lnTo>
                  <a:pt x="74437" y="30955"/>
                </a:lnTo>
                <a:close/>
                <a:moveTo>
                  <a:pt x="85246" y="30955"/>
                </a:moveTo>
                <a:lnTo>
                  <a:pt x="85246" y="36307"/>
                </a:lnTo>
                <a:lnTo>
                  <a:pt x="79894" y="36307"/>
                </a:lnTo>
                <a:lnTo>
                  <a:pt x="79894" y="30955"/>
                </a:lnTo>
                <a:close/>
                <a:moveTo>
                  <a:pt x="90704" y="30955"/>
                </a:moveTo>
                <a:lnTo>
                  <a:pt x="90704" y="36307"/>
                </a:lnTo>
                <a:lnTo>
                  <a:pt x="85351" y="36307"/>
                </a:lnTo>
                <a:lnTo>
                  <a:pt x="85351" y="30955"/>
                </a:lnTo>
                <a:close/>
                <a:moveTo>
                  <a:pt x="96170" y="30955"/>
                </a:moveTo>
                <a:lnTo>
                  <a:pt x="96170" y="36307"/>
                </a:lnTo>
                <a:lnTo>
                  <a:pt x="90808" y="36307"/>
                </a:lnTo>
                <a:lnTo>
                  <a:pt x="90808" y="30955"/>
                </a:lnTo>
                <a:close/>
                <a:moveTo>
                  <a:pt x="101627" y="30955"/>
                </a:moveTo>
                <a:lnTo>
                  <a:pt x="101627" y="36307"/>
                </a:lnTo>
                <a:lnTo>
                  <a:pt x="96274" y="36307"/>
                </a:lnTo>
                <a:lnTo>
                  <a:pt x="96274" y="30955"/>
                </a:lnTo>
                <a:close/>
                <a:moveTo>
                  <a:pt x="107084" y="30955"/>
                </a:moveTo>
                <a:lnTo>
                  <a:pt x="107084" y="36307"/>
                </a:lnTo>
                <a:lnTo>
                  <a:pt x="101732" y="36307"/>
                </a:lnTo>
                <a:lnTo>
                  <a:pt x="101732" y="30955"/>
                </a:lnTo>
                <a:close/>
                <a:moveTo>
                  <a:pt x="112541" y="30955"/>
                </a:moveTo>
                <a:lnTo>
                  <a:pt x="112541" y="36307"/>
                </a:lnTo>
                <a:lnTo>
                  <a:pt x="107189" y="36307"/>
                </a:lnTo>
                <a:lnTo>
                  <a:pt x="107189" y="30955"/>
                </a:lnTo>
                <a:close/>
                <a:moveTo>
                  <a:pt x="117999" y="30955"/>
                </a:moveTo>
                <a:lnTo>
                  <a:pt x="117999" y="36307"/>
                </a:lnTo>
                <a:lnTo>
                  <a:pt x="112646" y="36307"/>
                </a:lnTo>
                <a:lnTo>
                  <a:pt x="112646" y="30955"/>
                </a:lnTo>
                <a:close/>
                <a:moveTo>
                  <a:pt x="123456" y="30955"/>
                </a:moveTo>
                <a:lnTo>
                  <a:pt x="123456" y="36307"/>
                </a:lnTo>
                <a:lnTo>
                  <a:pt x="118103" y="36307"/>
                </a:lnTo>
                <a:lnTo>
                  <a:pt x="118103" y="30955"/>
                </a:lnTo>
                <a:close/>
                <a:moveTo>
                  <a:pt x="128913" y="30955"/>
                </a:moveTo>
                <a:lnTo>
                  <a:pt x="128913" y="36307"/>
                </a:lnTo>
                <a:lnTo>
                  <a:pt x="123561" y="36307"/>
                </a:lnTo>
                <a:lnTo>
                  <a:pt x="123561" y="30955"/>
                </a:lnTo>
                <a:close/>
                <a:moveTo>
                  <a:pt x="134370" y="30955"/>
                </a:moveTo>
                <a:lnTo>
                  <a:pt x="134370" y="36307"/>
                </a:lnTo>
                <a:lnTo>
                  <a:pt x="129018" y="36307"/>
                </a:lnTo>
                <a:lnTo>
                  <a:pt x="129018" y="30955"/>
                </a:lnTo>
                <a:close/>
                <a:moveTo>
                  <a:pt x="139827" y="30955"/>
                </a:moveTo>
                <a:lnTo>
                  <a:pt x="139827" y="36307"/>
                </a:lnTo>
                <a:lnTo>
                  <a:pt x="139932" y="36307"/>
                </a:lnTo>
                <a:lnTo>
                  <a:pt x="139932" y="30955"/>
                </a:lnTo>
                <a:close/>
                <a:moveTo>
                  <a:pt x="139932" y="36307"/>
                </a:moveTo>
                <a:lnTo>
                  <a:pt x="139932" y="36412"/>
                </a:lnTo>
                <a:lnTo>
                  <a:pt x="147031" y="36412"/>
                </a:lnTo>
                <a:lnTo>
                  <a:pt x="147031" y="36307"/>
                </a:lnTo>
                <a:close/>
                <a:moveTo>
                  <a:pt x="14285" y="36412"/>
                </a:moveTo>
                <a:lnTo>
                  <a:pt x="14285" y="41773"/>
                </a:lnTo>
                <a:lnTo>
                  <a:pt x="8941" y="41773"/>
                </a:lnTo>
                <a:lnTo>
                  <a:pt x="8941" y="36412"/>
                </a:lnTo>
                <a:close/>
                <a:moveTo>
                  <a:pt x="19742" y="36412"/>
                </a:moveTo>
                <a:lnTo>
                  <a:pt x="19742" y="41773"/>
                </a:lnTo>
                <a:lnTo>
                  <a:pt x="14399" y="41773"/>
                </a:lnTo>
                <a:lnTo>
                  <a:pt x="14399" y="36412"/>
                </a:lnTo>
                <a:close/>
                <a:moveTo>
                  <a:pt x="25200" y="36412"/>
                </a:moveTo>
                <a:lnTo>
                  <a:pt x="25200" y="41773"/>
                </a:lnTo>
                <a:lnTo>
                  <a:pt x="19856" y="41773"/>
                </a:lnTo>
                <a:lnTo>
                  <a:pt x="19856" y="36412"/>
                </a:lnTo>
                <a:close/>
                <a:moveTo>
                  <a:pt x="30674" y="36412"/>
                </a:moveTo>
                <a:lnTo>
                  <a:pt x="30674" y="41773"/>
                </a:lnTo>
                <a:lnTo>
                  <a:pt x="25313" y="41773"/>
                </a:lnTo>
                <a:lnTo>
                  <a:pt x="25313" y="36412"/>
                </a:lnTo>
                <a:close/>
                <a:moveTo>
                  <a:pt x="36131" y="36412"/>
                </a:moveTo>
                <a:lnTo>
                  <a:pt x="36131" y="41773"/>
                </a:lnTo>
                <a:lnTo>
                  <a:pt x="30779" y="41773"/>
                </a:lnTo>
                <a:lnTo>
                  <a:pt x="30779" y="36412"/>
                </a:lnTo>
                <a:close/>
                <a:moveTo>
                  <a:pt x="41589" y="36412"/>
                </a:moveTo>
                <a:lnTo>
                  <a:pt x="41589" y="41773"/>
                </a:lnTo>
                <a:lnTo>
                  <a:pt x="36236" y="41773"/>
                </a:lnTo>
                <a:lnTo>
                  <a:pt x="36236" y="36412"/>
                </a:lnTo>
                <a:close/>
                <a:moveTo>
                  <a:pt x="47037" y="36412"/>
                </a:moveTo>
                <a:lnTo>
                  <a:pt x="47037" y="41773"/>
                </a:lnTo>
                <a:lnTo>
                  <a:pt x="41693" y="41773"/>
                </a:lnTo>
                <a:lnTo>
                  <a:pt x="41693" y="36412"/>
                </a:lnTo>
                <a:close/>
                <a:moveTo>
                  <a:pt x="52503" y="36412"/>
                </a:moveTo>
                <a:lnTo>
                  <a:pt x="52503" y="41773"/>
                </a:lnTo>
                <a:lnTo>
                  <a:pt x="47151" y="41773"/>
                </a:lnTo>
                <a:lnTo>
                  <a:pt x="47151" y="36412"/>
                </a:lnTo>
                <a:close/>
                <a:moveTo>
                  <a:pt x="57960" y="36412"/>
                </a:moveTo>
                <a:lnTo>
                  <a:pt x="57960" y="41773"/>
                </a:lnTo>
                <a:lnTo>
                  <a:pt x="52608" y="41773"/>
                </a:lnTo>
                <a:lnTo>
                  <a:pt x="52608" y="36412"/>
                </a:lnTo>
                <a:close/>
                <a:moveTo>
                  <a:pt x="63418" y="36412"/>
                </a:moveTo>
                <a:lnTo>
                  <a:pt x="63418" y="41773"/>
                </a:lnTo>
                <a:lnTo>
                  <a:pt x="58065" y="41773"/>
                </a:lnTo>
                <a:lnTo>
                  <a:pt x="58065" y="36412"/>
                </a:lnTo>
                <a:close/>
                <a:moveTo>
                  <a:pt x="68875" y="36412"/>
                </a:moveTo>
                <a:lnTo>
                  <a:pt x="68875" y="41773"/>
                </a:lnTo>
                <a:lnTo>
                  <a:pt x="63522" y="41773"/>
                </a:lnTo>
                <a:lnTo>
                  <a:pt x="63522" y="36412"/>
                </a:lnTo>
                <a:close/>
                <a:moveTo>
                  <a:pt x="74332" y="36412"/>
                </a:moveTo>
                <a:lnTo>
                  <a:pt x="74332" y="41773"/>
                </a:lnTo>
                <a:lnTo>
                  <a:pt x="68980" y="41773"/>
                </a:lnTo>
                <a:lnTo>
                  <a:pt x="68980" y="36412"/>
                </a:lnTo>
                <a:close/>
                <a:moveTo>
                  <a:pt x="79789" y="36412"/>
                </a:moveTo>
                <a:lnTo>
                  <a:pt x="79789" y="41773"/>
                </a:lnTo>
                <a:lnTo>
                  <a:pt x="74437" y="41773"/>
                </a:lnTo>
                <a:lnTo>
                  <a:pt x="74437" y="36412"/>
                </a:lnTo>
                <a:close/>
                <a:moveTo>
                  <a:pt x="85246" y="36412"/>
                </a:moveTo>
                <a:lnTo>
                  <a:pt x="85246" y="41773"/>
                </a:lnTo>
                <a:lnTo>
                  <a:pt x="79894" y="41773"/>
                </a:lnTo>
                <a:lnTo>
                  <a:pt x="79894" y="36412"/>
                </a:lnTo>
                <a:close/>
                <a:moveTo>
                  <a:pt x="90704" y="36412"/>
                </a:moveTo>
                <a:lnTo>
                  <a:pt x="90704" y="41773"/>
                </a:lnTo>
                <a:lnTo>
                  <a:pt x="85351" y="41773"/>
                </a:lnTo>
                <a:lnTo>
                  <a:pt x="85351" y="36412"/>
                </a:lnTo>
                <a:close/>
                <a:moveTo>
                  <a:pt x="96170" y="36412"/>
                </a:moveTo>
                <a:lnTo>
                  <a:pt x="96170" y="41773"/>
                </a:lnTo>
                <a:lnTo>
                  <a:pt x="90808" y="41773"/>
                </a:lnTo>
                <a:lnTo>
                  <a:pt x="90808" y="36412"/>
                </a:lnTo>
                <a:close/>
                <a:moveTo>
                  <a:pt x="101627" y="36412"/>
                </a:moveTo>
                <a:lnTo>
                  <a:pt x="101627" y="41773"/>
                </a:lnTo>
                <a:lnTo>
                  <a:pt x="96274" y="41773"/>
                </a:lnTo>
                <a:lnTo>
                  <a:pt x="96274" y="36412"/>
                </a:lnTo>
                <a:close/>
                <a:moveTo>
                  <a:pt x="107084" y="36412"/>
                </a:moveTo>
                <a:lnTo>
                  <a:pt x="107084" y="41773"/>
                </a:lnTo>
                <a:lnTo>
                  <a:pt x="101732" y="41773"/>
                </a:lnTo>
                <a:lnTo>
                  <a:pt x="101732" y="36412"/>
                </a:lnTo>
                <a:close/>
                <a:moveTo>
                  <a:pt x="112541" y="36412"/>
                </a:moveTo>
                <a:lnTo>
                  <a:pt x="112541" y="41773"/>
                </a:lnTo>
                <a:lnTo>
                  <a:pt x="107189" y="41773"/>
                </a:lnTo>
                <a:lnTo>
                  <a:pt x="107189" y="36412"/>
                </a:lnTo>
                <a:close/>
                <a:moveTo>
                  <a:pt x="117999" y="36412"/>
                </a:moveTo>
                <a:lnTo>
                  <a:pt x="117999" y="41773"/>
                </a:lnTo>
                <a:lnTo>
                  <a:pt x="112646" y="41773"/>
                </a:lnTo>
                <a:lnTo>
                  <a:pt x="112646" y="36412"/>
                </a:lnTo>
                <a:close/>
                <a:moveTo>
                  <a:pt x="123456" y="36412"/>
                </a:moveTo>
                <a:lnTo>
                  <a:pt x="123456" y="41773"/>
                </a:lnTo>
                <a:lnTo>
                  <a:pt x="118103" y="41773"/>
                </a:lnTo>
                <a:lnTo>
                  <a:pt x="118103" y="36412"/>
                </a:lnTo>
                <a:close/>
                <a:moveTo>
                  <a:pt x="128913" y="36412"/>
                </a:moveTo>
                <a:lnTo>
                  <a:pt x="128913" y="41773"/>
                </a:lnTo>
                <a:lnTo>
                  <a:pt x="123561" y="41773"/>
                </a:lnTo>
                <a:lnTo>
                  <a:pt x="123561" y="36412"/>
                </a:lnTo>
                <a:close/>
                <a:moveTo>
                  <a:pt x="134370" y="36412"/>
                </a:moveTo>
                <a:lnTo>
                  <a:pt x="134370" y="41773"/>
                </a:lnTo>
                <a:lnTo>
                  <a:pt x="129018" y="41773"/>
                </a:lnTo>
                <a:lnTo>
                  <a:pt x="129018" y="36412"/>
                </a:lnTo>
                <a:close/>
                <a:moveTo>
                  <a:pt x="139827" y="36412"/>
                </a:moveTo>
                <a:lnTo>
                  <a:pt x="139827" y="41773"/>
                </a:lnTo>
                <a:lnTo>
                  <a:pt x="139932" y="41773"/>
                </a:lnTo>
                <a:lnTo>
                  <a:pt x="139932" y="36412"/>
                </a:lnTo>
                <a:close/>
                <a:moveTo>
                  <a:pt x="139932" y="41773"/>
                </a:moveTo>
                <a:lnTo>
                  <a:pt x="139932" y="41878"/>
                </a:lnTo>
                <a:lnTo>
                  <a:pt x="147031" y="41878"/>
                </a:lnTo>
                <a:lnTo>
                  <a:pt x="147031" y="41773"/>
                </a:lnTo>
                <a:close/>
                <a:moveTo>
                  <a:pt x="14285" y="41878"/>
                </a:moveTo>
                <a:lnTo>
                  <a:pt x="14285" y="47239"/>
                </a:lnTo>
                <a:lnTo>
                  <a:pt x="8941" y="47239"/>
                </a:lnTo>
                <a:lnTo>
                  <a:pt x="8941" y="41878"/>
                </a:lnTo>
                <a:close/>
                <a:moveTo>
                  <a:pt x="19742" y="41878"/>
                </a:moveTo>
                <a:lnTo>
                  <a:pt x="19742" y="47239"/>
                </a:lnTo>
                <a:lnTo>
                  <a:pt x="14399" y="47239"/>
                </a:lnTo>
                <a:lnTo>
                  <a:pt x="14399" y="41878"/>
                </a:lnTo>
                <a:close/>
                <a:moveTo>
                  <a:pt x="25200" y="41878"/>
                </a:moveTo>
                <a:lnTo>
                  <a:pt x="25200" y="47239"/>
                </a:lnTo>
                <a:lnTo>
                  <a:pt x="19856" y="47239"/>
                </a:lnTo>
                <a:lnTo>
                  <a:pt x="19856" y="41878"/>
                </a:lnTo>
                <a:close/>
                <a:moveTo>
                  <a:pt x="30674" y="41878"/>
                </a:moveTo>
                <a:lnTo>
                  <a:pt x="30674" y="47239"/>
                </a:lnTo>
                <a:lnTo>
                  <a:pt x="25313" y="47239"/>
                </a:lnTo>
                <a:lnTo>
                  <a:pt x="25313" y="41878"/>
                </a:lnTo>
                <a:close/>
                <a:moveTo>
                  <a:pt x="36131" y="41878"/>
                </a:moveTo>
                <a:lnTo>
                  <a:pt x="36131" y="47239"/>
                </a:lnTo>
                <a:lnTo>
                  <a:pt x="30779" y="47239"/>
                </a:lnTo>
                <a:lnTo>
                  <a:pt x="30779" y="41878"/>
                </a:lnTo>
                <a:close/>
                <a:moveTo>
                  <a:pt x="41589" y="41878"/>
                </a:moveTo>
                <a:lnTo>
                  <a:pt x="41589" y="47239"/>
                </a:lnTo>
                <a:lnTo>
                  <a:pt x="36236" y="47239"/>
                </a:lnTo>
                <a:lnTo>
                  <a:pt x="36236" y="41878"/>
                </a:lnTo>
                <a:close/>
                <a:moveTo>
                  <a:pt x="47037" y="41878"/>
                </a:moveTo>
                <a:lnTo>
                  <a:pt x="47037" y="47239"/>
                </a:lnTo>
                <a:lnTo>
                  <a:pt x="41693" y="47239"/>
                </a:lnTo>
                <a:lnTo>
                  <a:pt x="41693" y="41878"/>
                </a:lnTo>
                <a:close/>
                <a:moveTo>
                  <a:pt x="52503" y="41878"/>
                </a:moveTo>
                <a:lnTo>
                  <a:pt x="52503" y="47239"/>
                </a:lnTo>
                <a:lnTo>
                  <a:pt x="47151" y="47239"/>
                </a:lnTo>
                <a:lnTo>
                  <a:pt x="47151" y="41878"/>
                </a:lnTo>
                <a:close/>
                <a:moveTo>
                  <a:pt x="57960" y="41878"/>
                </a:moveTo>
                <a:lnTo>
                  <a:pt x="57960" y="47239"/>
                </a:lnTo>
                <a:lnTo>
                  <a:pt x="52608" y="47239"/>
                </a:lnTo>
                <a:lnTo>
                  <a:pt x="52608" y="41878"/>
                </a:lnTo>
                <a:close/>
                <a:moveTo>
                  <a:pt x="63418" y="41878"/>
                </a:moveTo>
                <a:lnTo>
                  <a:pt x="63418" y="47239"/>
                </a:lnTo>
                <a:lnTo>
                  <a:pt x="58065" y="47239"/>
                </a:lnTo>
                <a:lnTo>
                  <a:pt x="58065" y="41878"/>
                </a:lnTo>
                <a:close/>
                <a:moveTo>
                  <a:pt x="68875" y="41878"/>
                </a:moveTo>
                <a:lnTo>
                  <a:pt x="68875" y="47239"/>
                </a:lnTo>
                <a:lnTo>
                  <a:pt x="63522" y="47239"/>
                </a:lnTo>
                <a:lnTo>
                  <a:pt x="63522" y="41878"/>
                </a:lnTo>
                <a:close/>
                <a:moveTo>
                  <a:pt x="74332" y="41878"/>
                </a:moveTo>
                <a:lnTo>
                  <a:pt x="74332" y="47239"/>
                </a:lnTo>
                <a:lnTo>
                  <a:pt x="68980" y="47239"/>
                </a:lnTo>
                <a:lnTo>
                  <a:pt x="68980" y="41878"/>
                </a:lnTo>
                <a:close/>
                <a:moveTo>
                  <a:pt x="79789" y="41878"/>
                </a:moveTo>
                <a:lnTo>
                  <a:pt x="79789" y="47239"/>
                </a:lnTo>
                <a:lnTo>
                  <a:pt x="74437" y="47239"/>
                </a:lnTo>
                <a:lnTo>
                  <a:pt x="74437" y="41878"/>
                </a:lnTo>
                <a:close/>
                <a:moveTo>
                  <a:pt x="85246" y="41878"/>
                </a:moveTo>
                <a:lnTo>
                  <a:pt x="85246" y="47239"/>
                </a:lnTo>
                <a:lnTo>
                  <a:pt x="79894" y="47239"/>
                </a:lnTo>
                <a:lnTo>
                  <a:pt x="79894" y="41878"/>
                </a:lnTo>
                <a:close/>
                <a:moveTo>
                  <a:pt x="90704" y="41878"/>
                </a:moveTo>
                <a:lnTo>
                  <a:pt x="90704" y="47239"/>
                </a:lnTo>
                <a:lnTo>
                  <a:pt x="85351" y="47239"/>
                </a:lnTo>
                <a:lnTo>
                  <a:pt x="85351" y="41878"/>
                </a:lnTo>
                <a:close/>
                <a:moveTo>
                  <a:pt x="96170" y="41878"/>
                </a:moveTo>
                <a:lnTo>
                  <a:pt x="96170" y="47239"/>
                </a:lnTo>
                <a:lnTo>
                  <a:pt x="90808" y="47239"/>
                </a:lnTo>
                <a:lnTo>
                  <a:pt x="90808" y="41878"/>
                </a:lnTo>
                <a:close/>
                <a:moveTo>
                  <a:pt x="101627" y="41878"/>
                </a:moveTo>
                <a:lnTo>
                  <a:pt x="101627" y="47239"/>
                </a:lnTo>
                <a:lnTo>
                  <a:pt x="96274" y="47239"/>
                </a:lnTo>
                <a:lnTo>
                  <a:pt x="96274" y="41878"/>
                </a:lnTo>
                <a:close/>
                <a:moveTo>
                  <a:pt x="107084" y="41878"/>
                </a:moveTo>
                <a:lnTo>
                  <a:pt x="107084" y="47239"/>
                </a:lnTo>
                <a:lnTo>
                  <a:pt x="101732" y="47239"/>
                </a:lnTo>
                <a:lnTo>
                  <a:pt x="101732" y="41878"/>
                </a:lnTo>
                <a:close/>
                <a:moveTo>
                  <a:pt x="112541" y="41878"/>
                </a:moveTo>
                <a:lnTo>
                  <a:pt x="112541" y="47239"/>
                </a:lnTo>
                <a:lnTo>
                  <a:pt x="107189" y="47239"/>
                </a:lnTo>
                <a:lnTo>
                  <a:pt x="107189" y="41878"/>
                </a:lnTo>
                <a:close/>
                <a:moveTo>
                  <a:pt x="117999" y="41878"/>
                </a:moveTo>
                <a:lnTo>
                  <a:pt x="117999" y="47239"/>
                </a:lnTo>
                <a:lnTo>
                  <a:pt x="112646" y="47239"/>
                </a:lnTo>
                <a:lnTo>
                  <a:pt x="112646" y="41878"/>
                </a:lnTo>
                <a:close/>
                <a:moveTo>
                  <a:pt x="123456" y="41878"/>
                </a:moveTo>
                <a:lnTo>
                  <a:pt x="123456" y="47239"/>
                </a:lnTo>
                <a:lnTo>
                  <a:pt x="118103" y="47239"/>
                </a:lnTo>
                <a:lnTo>
                  <a:pt x="118103" y="41878"/>
                </a:lnTo>
                <a:close/>
                <a:moveTo>
                  <a:pt x="128913" y="41878"/>
                </a:moveTo>
                <a:lnTo>
                  <a:pt x="128913" y="47239"/>
                </a:lnTo>
                <a:lnTo>
                  <a:pt x="123561" y="47239"/>
                </a:lnTo>
                <a:lnTo>
                  <a:pt x="123561" y="41878"/>
                </a:lnTo>
                <a:close/>
                <a:moveTo>
                  <a:pt x="134370" y="41878"/>
                </a:moveTo>
                <a:lnTo>
                  <a:pt x="134370" y="47239"/>
                </a:lnTo>
                <a:lnTo>
                  <a:pt x="129018" y="47239"/>
                </a:lnTo>
                <a:lnTo>
                  <a:pt x="129018" y="41878"/>
                </a:lnTo>
                <a:close/>
                <a:moveTo>
                  <a:pt x="139827" y="41878"/>
                </a:moveTo>
                <a:lnTo>
                  <a:pt x="139827" y="47239"/>
                </a:lnTo>
                <a:lnTo>
                  <a:pt x="139932" y="47239"/>
                </a:lnTo>
                <a:lnTo>
                  <a:pt x="139932" y="41878"/>
                </a:lnTo>
                <a:close/>
                <a:moveTo>
                  <a:pt x="139932" y="47239"/>
                </a:moveTo>
                <a:lnTo>
                  <a:pt x="139932" y="47353"/>
                </a:lnTo>
                <a:lnTo>
                  <a:pt x="147031" y="47353"/>
                </a:lnTo>
                <a:lnTo>
                  <a:pt x="147031" y="47239"/>
                </a:lnTo>
                <a:close/>
                <a:moveTo>
                  <a:pt x="14285" y="47353"/>
                </a:moveTo>
                <a:lnTo>
                  <a:pt x="14285" y="52705"/>
                </a:lnTo>
                <a:lnTo>
                  <a:pt x="8941" y="52705"/>
                </a:lnTo>
                <a:lnTo>
                  <a:pt x="8941" y="47353"/>
                </a:lnTo>
                <a:close/>
                <a:moveTo>
                  <a:pt x="19742" y="47353"/>
                </a:moveTo>
                <a:lnTo>
                  <a:pt x="19742" y="52705"/>
                </a:lnTo>
                <a:lnTo>
                  <a:pt x="14399" y="52705"/>
                </a:lnTo>
                <a:lnTo>
                  <a:pt x="14399" y="47353"/>
                </a:lnTo>
                <a:close/>
                <a:moveTo>
                  <a:pt x="25200" y="47353"/>
                </a:moveTo>
                <a:lnTo>
                  <a:pt x="25200" y="52705"/>
                </a:lnTo>
                <a:lnTo>
                  <a:pt x="19856" y="52705"/>
                </a:lnTo>
                <a:lnTo>
                  <a:pt x="19856" y="47353"/>
                </a:lnTo>
                <a:close/>
                <a:moveTo>
                  <a:pt x="30674" y="47353"/>
                </a:moveTo>
                <a:lnTo>
                  <a:pt x="30674" y="52705"/>
                </a:lnTo>
                <a:lnTo>
                  <a:pt x="25313" y="52705"/>
                </a:lnTo>
                <a:lnTo>
                  <a:pt x="25313" y="47353"/>
                </a:lnTo>
                <a:close/>
                <a:moveTo>
                  <a:pt x="36131" y="47353"/>
                </a:moveTo>
                <a:lnTo>
                  <a:pt x="36131" y="52705"/>
                </a:lnTo>
                <a:lnTo>
                  <a:pt x="30779" y="52705"/>
                </a:lnTo>
                <a:lnTo>
                  <a:pt x="30779" y="47353"/>
                </a:lnTo>
                <a:close/>
                <a:moveTo>
                  <a:pt x="41589" y="47353"/>
                </a:moveTo>
                <a:lnTo>
                  <a:pt x="41589" y="52705"/>
                </a:lnTo>
                <a:lnTo>
                  <a:pt x="36236" y="52705"/>
                </a:lnTo>
                <a:lnTo>
                  <a:pt x="36236" y="47353"/>
                </a:lnTo>
                <a:close/>
                <a:moveTo>
                  <a:pt x="47037" y="47353"/>
                </a:moveTo>
                <a:lnTo>
                  <a:pt x="47037" y="52705"/>
                </a:lnTo>
                <a:lnTo>
                  <a:pt x="41693" y="52705"/>
                </a:lnTo>
                <a:lnTo>
                  <a:pt x="41693" y="47353"/>
                </a:lnTo>
                <a:close/>
                <a:moveTo>
                  <a:pt x="52503" y="47353"/>
                </a:moveTo>
                <a:lnTo>
                  <a:pt x="52503" y="52705"/>
                </a:lnTo>
                <a:lnTo>
                  <a:pt x="47151" y="52705"/>
                </a:lnTo>
                <a:lnTo>
                  <a:pt x="47151" y="47353"/>
                </a:lnTo>
                <a:close/>
                <a:moveTo>
                  <a:pt x="57960" y="47353"/>
                </a:moveTo>
                <a:lnTo>
                  <a:pt x="57960" y="52705"/>
                </a:lnTo>
                <a:lnTo>
                  <a:pt x="52608" y="52705"/>
                </a:lnTo>
                <a:lnTo>
                  <a:pt x="52608" y="47353"/>
                </a:lnTo>
                <a:close/>
                <a:moveTo>
                  <a:pt x="63418" y="47353"/>
                </a:moveTo>
                <a:lnTo>
                  <a:pt x="63418" y="52705"/>
                </a:lnTo>
                <a:lnTo>
                  <a:pt x="58065" y="52705"/>
                </a:lnTo>
                <a:lnTo>
                  <a:pt x="58065" y="47353"/>
                </a:lnTo>
                <a:close/>
                <a:moveTo>
                  <a:pt x="68875" y="47353"/>
                </a:moveTo>
                <a:lnTo>
                  <a:pt x="68875" y="52705"/>
                </a:lnTo>
                <a:lnTo>
                  <a:pt x="63522" y="52705"/>
                </a:lnTo>
                <a:lnTo>
                  <a:pt x="63522" y="47353"/>
                </a:lnTo>
                <a:close/>
                <a:moveTo>
                  <a:pt x="74332" y="47353"/>
                </a:moveTo>
                <a:lnTo>
                  <a:pt x="74332" y="52705"/>
                </a:lnTo>
                <a:lnTo>
                  <a:pt x="68980" y="52705"/>
                </a:lnTo>
                <a:lnTo>
                  <a:pt x="68980" y="47353"/>
                </a:lnTo>
                <a:close/>
                <a:moveTo>
                  <a:pt x="79789" y="47353"/>
                </a:moveTo>
                <a:lnTo>
                  <a:pt x="79789" y="52705"/>
                </a:lnTo>
                <a:lnTo>
                  <a:pt x="74437" y="52705"/>
                </a:lnTo>
                <a:lnTo>
                  <a:pt x="74437" y="47353"/>
                </a:lnTo>
                <a:close/>
                <a:moveTo>
                  <a:pt x="85246" y="47353"/>
                </a:moveTo>
                <a:lnTo>
                  <a:pt x="85246" y="52705"/>
                </a:lnTo>
                <a:lnTo>
                  <a:pt x="79894" y="52705"/>
                </a:lnTo>
                <a:lnTo>
                  <a:pt x="79894" y="47353"/>
                </a:lnTo>
                <a:close/>
                <a:moveTo>
                  <a:pt x="90704" y="47353"/>
                </a:moveTo>
                <a:lnTo>
                  <a:pt x="90704" y="52705"/>
                </a:lnTo>
                <a:lnTo>
                  <a:pt x="85351" y="52705"/>
                </a:lnTo>
                <a:lnTo>
                  <a:pt x="85351" y="47353"/>
                </a:lnTo>
                <a:close/>
                <a:moveTo>
                  <a:pt x="96170" y="47353"/>
                </a:moveTo>
                <a:lnTo>
                  <a:pt x="96170" y="52705"/>
                </a:lnTo>
                <a:lnTo>
                  <a:pt x="90808" y="52705"/>
                </a:lnTo>
                <a:lnTo>
                  <a:pt x="90808" y="47353"/>
                </a:lnTo>
                <a:close/>
                <a:moveTo>
                  <a:pt x="101627" y="47353"/>
                </a:moveTo>
                <a:lnTo>
                  <a:pt x="101627" y="52705"/>
                </a:lnTo>
                <a:lnTo>
                  <a:pt x="96274" y="52705"/>
                </a:lnTo>
                <a:lnTo>
                  <a:pt x="96274" y="47353"/>
                </a:lnTo>
                <a:close/>
                <a:moveTo>
                  <a:pt x="107084" y="47353"/>
                </a:moveTo>
                <a:lnTo>
                  <a:pt x="107084" y="52705"/>
                </a:lnTo>
                <a:lnTo>
                  <a:pt x="101732" y="52705"/>
                </a:lnTo>
                <a:lnTo>
                  <a:pt x="101732" y="47353"/>
                </a:lnTo>
                <a:close/>
                <a:moveTo>
                  <a:pt x="112541" y="47353"/>
                </a:moveTo>
                <a:lnTo>
                  <a:pt x="112541" y="52705"/>
                </a:lnTo>
                <a:lnTo>
                  <a:pt x="107189" y="52705"/>
                </a:lnTo>
                <a:lnTo>
                  <a:pt x="107189" y="47353"/>
                </a:lnTo>
                <a:close/>
                <a:moveTo>
                  <a:pt x="117999" y="47353"/>
                </a:moveTo>
                <a:lnTo>
                  <a:pt x="117999" y="52705"/>
                </a:lnTo>
                <a:lnTo>
                  <a:pt x="112646" y="52705"/>
                </a:lnTo>
                <a:lnTo>
                  <a:pt x="112646" y="47353"/>
                </a:lnTo>
                <a:close/>
                <a:moveTo>
                  <a:pt x="123456" y="47353"/>
                </a:moveTo>
                <a:lnTo>
                  <a:pt x="123456" y="52705"/>
                </a:lnTo>
                <a:lnTo>
                  <a:pt x="118103" y="52705"/>
                </a:lnTo>
                <a:lnTo>
                  <a:pt x="118103" y="47353"/>
                </a:lnTo>
                <a:close/>
                <a:moveTo>
                  <a:pt x="128913" y="47353"/>
                </a:moveTo>
                <a:lnTo>
                  <a:pt x="128913" y="52705"/>
                </a:lnTo>
                <a:lnTo>
                  <a:pt x="123561" y="52705"/>
                </a:lnTo>
                <a:lnTo>
                  <a:pt x="123561" y="47353"/>
                </a:lnTo>
                <a:close/>
                <a:moveTo>
                  <a:pt x="134370" y="47353"/>
                </a:moveTo>
                <a:lnTo>
                  <a:pt x="134370" y="52705"/>
                </a:lnTo>
                <a:lnTo>
                  <a:pt x="129018" y="52705"/>
                </a:lnTo>
                <a:lnTo>
                  <a:pt x="129018" y="47353"/>
                </a:lnTo>
                <a:close/>
                <a:moveTo>
                  <a:pt x="139827" y="47353"/>
                </a:moveTo>
                <a:lnTo>
                  <a:pt x="139827" y="52705"/>
                </a:lnTo>
                <a:lnTo>
                  <a:pt x="139932" y="52705"/>
                </a:lnTo>
                <a:lnTo>
                  <a:pt x="139932" y="47353"/>
                </a:lnTo>
                <a:close/>
                <a:moveTo>
                  <a:pt x="139932" y="52705"/>
                </a:moveTo>
                <a:lnTo>
                  <a:pt x="139932" y="52819"/>
                </a:lnTo>
                <a:lnTo>
                  <a:pt x="147031" y="52819"/>
                </a:lnTo>
                <a:lnTo>
                  <a:pt x="147031" y="52705"/>
                </a:lnTo>
                <a:close/>
                <a:moveTo>
                  <a:pt x="14285" y="52819"/>
                </a:moveTo>
                <a:lnTo>
                  <a:pt x="14285" y="58180"/>
                </a:lnTo>
                <a:lnTo>
                  <a:pt x="8941" y="58180"/>
                </a:lnTo>
                <a:lnTo>
                  <a:pt x="8941" y="52819"/>
                </a:lnTo>
                <a:close/>
                <a:moveTo>
                  <a:pt x="19742" y="52819"/>
                </a:moveTo>
                <a:lnTo>
                  <a:pt x="19742" y="58180"/>
                </a:lnTo>
                <a:lnTo>
                  <a:pt x="14399" y="58180"/>
                </a:lnTo>
                <a:lnTo>
                  <a:pt x="14399" y="52819"/>
                </a:lnTo>
                <a:close/>
                <a:moveTo>
                  <a:pt x="25200" y="52819"/>
                </a:moveTo>
                <a:lnTo>
                  <a:pt x="25200" y="58180"/>
                </a:lnTo>
                <a:lnTo>
                  <a:pt x="19856" y="58180"/>
                </a:lnTo>
                <a:lnTo>
                  <a:pt x="19856" y="52819"/>
                </a:lnTo>
                <a:close/>
                <a:moveTo>
                  <a:pt x="30674" y="52819"/>
                </a:moveTo>
                <a:lnTo>
                  <a:pt x="30674" y="58180"/>
                </a:lnTo>
                <a:lnTo>
                  <a:pt x="25313" y="58180"/>
                </a:lnTo>
                <a:lnTo>
                  <a:pt x="25313" y="52819"/>
                </a:lnTo>
                <a:close/>
                <a:moveTo>
                  <a:pt x="36131" y="52819"/>
                </a:moveTo>
                <a:lnTo>
                  <a:pt x="36131" y="58180"/>
                </a:lnTo>
                <a:lnTo>
                  <a:pt x="30779" y="58180"/>
                </a:lnTo>
                <a:lnTo>
                  <a:pt x="30779" y="52819"/>
                </a:lnTo>
                <a:close/>
                <a:moveTo>
                  <a:pt x="41589" y="52819"/>
                </a:moveTo>
                <a:lnTo>
                  <a:pt x="41589" y="58180"/>
                </a:lnTo>
                <a:lnTo>
                  <a:pt x="36236" y="58180"/>
                </a:lnTo>
                <a:lnTo>
                  <a:pt x="36236" y="52819"/>
                </a:lnTo>
                <a:close/>
                <a:moveTo>
                  <a:pt x="47037" y="52819"/>
                </a:moveTo>
                <a:lnTo>
                  <a:pt x="47037" y="58180"/>
                </a:lnTo>
                <a:lnTo>
                  <a:pt x="41693" y="58180"/>
                </a:lnTo>
                <a:lnTo>
                  <a:pt x="41693" y="52819"/>
                </a:lnTo>
                <a:close/>
                <a:moveTo>
                  <a:pt x="52503" y="52819"/>
                </a:moveTo>
                <a:lnTo>
                  <a:pt x="52503" y="58180"/>
                </a:lnTo>
                <a:lnTo>
                  <a:pt x="47151" y="58180"/>
                </a:lnTo>
                <a:lnTo>
                  <a:pt x="47151" y="52819"/>
                </a:lnTo>
                <a:close/>
                <a:moveTo>
                  <a:pt x="57960" y="52819"/>
                </a:moveTo>
                <a:lnTo>
                  <a:pt x="57960" y="58180"/>
                </a:lnTo>
                <a:lnTo>
                  <a:pt x="52608" y="58180"/>
                </a:lnTo>
                <a:lnTo>
                  <a:pt x="52608" y="52819"/>
                </a:lnTo>
                <a:close/>
                <a:moveTo>
                  <a:pt x="63418" y="52819"/>
                </a:moveTo>
                <a:lnTo>
                  <a:pt x="63418" y="58180"/>
                </a:lnTo>
                <a:lnTo>
                  <a:pt x="58065" y="58180"/>
                </a:lnTo>
                <a:lnTo>
                  <a:pt x="58065" y="52819"/>
                </a:lnTo>
                <a:close/>
                <a:moveTo>
                  <a:pt x="68875" y="52819"/>
                </a:moveTo>
                <a:lnTo>
                  <a:pt x="68875" y="58180"/>
                </a:lnTo>
                <a:lnTo>
                  <a:pt x="63522" y="58180"/>
                </a:lnTo>
                <a:lnTo>
                  <a:pt x="63522" y="52819"/>
                </a:lnTo>
                <a:close/>
                <a:moveTo>
                  <a:pt x="74332" y="52819"/>
                </a:moveTo>
                <a:lnTo>
                  <a:pt x="74332" y="58180"/>
                </a:lnTo>
                <a:lnTo>
                  <a:pt x="68980" y="58180"/>
                </a:lnTo>
                <a:lnTo>
                  <a:pt x="68980" y="52819"/>
                </a:lnTo>
                <a:close/>
                <a:moveTo>
                  <a:pt x="79789" y="52819"/>
                </a:moveTo>
                <a:lnTo>
                  <a:pt x="79789" y="58180"/>
                </a:lnTo>
                <a:lnTo>
                  <a:pt x="74437" y="58180"/>
                </a:lnTo>
                <a:lnTo>
                  <a:pt x="74437" y="52819"/>
                </a:lnTo>
                <a:close/>
                <a:moveTo>
                  <a:pt x="85246" y="52819"/>
                </a:moveTo>
                <a:lnTo>
                  <a:pt x="85246" y="58180"/>
                </a:lnTo>
                <a:lnTo>
                  <a:pt x="79894" y="58180"/>
                </a:lnTo>
                <a:lnTo>
                  <a:pt x="79894" y="52819"/>
                </a:lnTo>
                <a:close/>
                <a:moveTo>
                  <a:pt x="90704" y="52819"/>
                </a:moveTo>
                <a:lnTo>
                  <a:pt x="90704" y="58180"/>
                </a:lnTo>
                <a:lnTo>
                  <a:pt x="85351" y="58180"/>
                </a:lnTo>
                <a:lnTo>
                  <a:pt x="85351" y="52819"/>
                </a:lnTo>
                <a:close/>
                <a:moveTo>
                  <a:pt x="96170" y="52819"/>
                </a:moveTo>
                <a:lnTo>
                  <a:pt x="96170" y="58180"/>
                </a:lnTo>
                <a:lnTo>
                  <a:pt x="90808" y="58180"/>
                </a:lnTo>
                <a:lnTo>
                  <a:pt x="90808" y="52819"/>
                </a:lnTo>
                <a:close/>
                <a:moveTo>
                  <a:pt x="101627" y="52819"/>
                </a:moveTo>
                <a:lnTo>
                  <a:pt x="101627" y="58180"/>
                </a:lnTo>
                <a:lnTo>
                  <a:pt x="96274" y="58180"/>
                </a:lnTo>
                <a:lnTo>
                  <a:pt x="96274" y="52819"/>
                </a:lnTo>
                <a:close/>
                <a:moveTo>
                  <a:pt x="107084" y="52819"/>
                </a:moveTo>
                <a:lnTo>
                  <a:pt x="107084" y="58180"/>
                </a:lnTo>
                <a:lnTo>
                  <a:pt x="101732" y="58180"/>
                </a:lnTo>
                <a:lnTo>
                  <a:pt x="101732" y="52819"/>
                </a:lnTo>
                <a:close/>
                <a:moveTo>
                  <a:pt x="112541" y="52819"/>
                </a:moveTo>
                <a:lnTo>
                  <a:pt x="112541" y="58180"/>
                </a:lnTo>
                <a:lnTo>
                  <a:pt x="107189" y="58180"/>
                </a:lnTo>
                <a:lnTo>
                  <a:pt x="107189" y="52819"/>
                </a:lnTo>
                <a:close/>
                <a:moveTo>
                  <a:pt x="117999" y="52819"/>
                </a:moveTo>
                <a:lnTo>
                  <a:pt x="117999" y="58180"/>
                </a:lnTo>
                <a:lnTo>
                  <a:pt x="112646" y="58180"/>
                </a:lnTo>
                <a:lnTo>
                  <a:pt x="112646" y="52819"/>
                </a:lnTo>
                <a:close/>
                <a:moveTo>
                  <a:pt x="123456" y="52819"/>
                </a:moveTo>
                <a:lnTo>
                  <a:pt x="123456" y="58180"/>
                </a:lnTo>
                <a:lnTo>
                  <a:pt x="118103" y="58180"/>
                </a:lnTo>
                <a:lnTo>
                  <a:pt x="118103" y="52819"/>
                </a:lnTo>
                <a:close/>
                <a:moveTo>
                  <a:pt x="128913" y="52819"/>
                </a:moveTo>
                <a:lnTo>
                  <a:pt x="128913" y="58180"/>
                </a:lnTo>
                <a:lnTo>
                  <a:pt x="123561" y="58180"/>
                </a:lnTo>
                <a:lnTo>
                  <a:pt x="123561" y="52819"/>
                </a:lnTo>
                <a:close/>
                <a:moveTo>
                  <a:pt x="134370" y="52819"/>
                </a:moveTo>
                <a:lnTo>
                  <a:pt x="134370" y="58180"/>
                </a:lnTo>
                <a:lnTo>
                  <a:pt x="129018" y="58180"/>
                </a:lnTo>
                <a:lnTo>
                  <a:pt x="129018" y="52819"/>
                </a:lnTo>
                <a:close/>
                <a:moveTo>
                  <a:pt x="139827" y="52819"/>
                </a:moveTo>
                <a:lnTo>
                  <a:pt x="139827" y="58180"/>
                </a:lnTo>
                <a:lnTo>
                  <a:pt x="139932" y="58180"/>
                </a:lnTo>
                <a:lnTo>
                  <a:pt x="139932" y="52819"/>
                </a:lnTo>
                <a:close/>
                <a:moveTo>
                  <a:pt x="139932" y="58180"/>
                </a:moveTo>
                <a:lnTo>
                  <a:pt x="139932" y="58285"/>
                </a:lnTo>
                <a:lnTo>
                  <a:pt x="147031" y="58285"/>
                </a:lnTo>
                <a:lnTo>
                  <a:pt x="147031" y="58180"/>
                </a:lnTo>
                <a:close/>
                <a:moveTo>
                  <a:pt x="14285" y="58285"/>
                </a:moveTo>
                <a:lnTo>
                  <a:pt x="14285" y="63646"/>
                </a:lnTo>
                <a:lnTo>
                  <a:pt x="8941" y="63646"/>
                </a:lnTo>
                <a:lnTo>
                  <a:pt x="8941" y="58285"/>
                </a:lnTo>
                <a:close/>
                <a:moveTo>
                  <a:pt x="19742" y="58285"/>
                </a:moveTo>
                <a:lnTo>
                  <a:pt x="19742" y="63646"/>
                </a:lnTo>
                <a:lnTo>
                  <a:pt x="14399" y="63646"/>
                </a:lnTo>
                <a:lnTo>
                  <a:pt x="14399" y="58285"/>
                </a:lnTo>
                <a:close/>
                <a:moveTo>
                  <a:pt x="25200" y="58285"/>
                </a:moveTo>
                <a:lnTo>
                  <a:pt x="25200" y="63646"/>
                </a:lnTo>
                <a:lnTo>
                  <a:pt x="19856" y="63646"/>
                </a:lnTo>
                <a:lnTo>
                  <a:pt x="19856" y="58285"/>
                </a:lnTo>
                <a:close/>
                <a:moveTo>
                  <a:pt x="30674" y="58285"/>
                </a:moveTo>
                <a:lnTo>
                  <a:pt x="30674" y="63646"/>
                </a:lnTo>
                <a:lnTo>
                  <a:pt x="25313" y="63646"/>
                </a:lnTo>
                <a:lnTo>
                  <a:pt x="25313" y="58285"/>
                </a:lnTo>
                <a:close/>
                <a:moveTo>
                  <a:pt x="36131" y="58285"/>
                </a:moveTo>
                <a:lnTo>
                  <a:pt x="36131" y="63646"/>
                </a:lnTo>
                <a:lnTo>
                  <a:pt x="30779" y="63646"/>
                </a:lnTo>
                <a:lnTo>
                  <a:pt x="30779" y="58285"/>
                </a:lnTo>
                <a:close/>
                <a:moveTo>
                  <a:pt x="41589" y="58285"/>
                </a:moveTo>
                <a:lnTo>
                  <a:pt x="41589" y="63646"/>
                </a:lnTo>
                <a:lnTo>
                  <a:pt x="36236" y="63646"/>
                </a:lnTo>
                <a:lnTo>
                  <a:pt x="36236" y="58285"/>
                </a:lnTo>
                <a:close/>
                <a:moveTo>
                  <a:pt x="47037" y="58285"/>
                </a:moveTo>
                <a:lnTo>
                  <a:pt x="47037" y="63646"/>
                </a:lnTo>
                <a:lnTo>
                  <a:pt x="41693" y="63646"/>
                </a:lnTo>
                <a:lnTo>
                  <a:pt x="41693" y="58285"/>
                </a:lnTo>
                <a:close/>
                <a:moveTo>
                  <a:pt x="52503" y="58285"/>
                </a:moveTo>
                <a:lnTo>
                  <a:pt x="52503" y="63646"/>
                </a:lnTo>
                <a:lnTo>
                  <a:pt x="47151" y="63646"/>
                </a:lnTo>
                <a:lnTo>
                  <a:pt x="47151" y="58285"/>
                </a:lnTo>
                <a:close/>
                <a:moveTo>
                  <a:pt x="57960" y="58285"/>
                </a:moveTo>
                <a:lnTo>
                  <a:pt x="57960" y="63646"/>
                </a:lnTo>
                <a:lnTo>
                  <a:pt x="52608" y="63646"/>
                </a:lnTo>
                <a:lnTo>
                  <a:pt x="52608" y="58285"/>
                </a:lnTo>
                <a:close/>
                <a:moveTo>
                  <a:pt x="63418" y="58285"/>
                </a:moveTo>
                <a:lnTo>
                  <a:pt x="63418" y="63646"/>
                </a:lnTo>
                <a:lnTo>
                  <a:pt x="58065" y="63646"/>
                </a:lnTo>
                <a:lnTo>
                  <a:pt x="58065" y="58285"/>
                </a:lnTo>
                <a:close/>
                <a:moveTo>
                  <a:pt x="68875" y="58285"/>
                </a:moveTo>
                <a:lnTo>
                  <a:pt x="68875" y="63646"/>
                </a:lnTo>
                <a:lnTo>
                  <a:pt x="63522" y="63646"/>
                </a:lnTo>
                <a:lnTo>
                  <a:pt x="63522" y="58285"/>
                </a:lnTo>
                <a:close/>
                <a:moveTo>
                  <a:pt x="74332" y="58285"/>
                </a:moveTo>
                <a:lnTo>
                  <a:pt x="74332" y="63646"/>
                </a:lnTo>
                <a:lnTo>
                  <a:pt x="68980" y="63646"/>
                </a:lnTo>
                <a:lnTo>
                  <a:pt x="68980" y="58285"/>
                </a:lnTo>
                <a:close/>
                <a:moveTo>
                  <a:pt x="79789" y="58285"/>
                </a:moveTo>
                <a:lnTo>
                  <a:pt x="79789" y="63646"/>
                </a:lnTo>
                <a:lnTo>
                  <a:pt x="74437" y="63646"/>
                </a:lnTo>
                <a:lnTo>
                  <a:pt x="74437" y="58285"/>
                </a:lnTo>
                <a:close/>
                <a:moveTo>
                  <a:pt x="85246" y="58285"/>
                </a:moveTo>
                <a:lnTo>
                  <a:pt x="85246" y="63646"/>
                </a:lnTo>
                <a:lnTo>
                  <a:pt x="79894" y="63646"/>
                </a:lnTo>
                <a:lnTo>
                  <a:pt x="79894" y="58285"/>
                </a:lnTo>
                <a:close/>
                <a:moveTo>
                  <a:pt x="90704" y="58285"/>
                </a:moveTo>
                <a:lnTo>
                  <a:pt x="90704" y="63646"/>
                </a:lnTo>
                <a:lnTo>
                  <a:pt x="85351" y="63646"/>
                </a:lnTo>
                <a:lnTo>
                  <a:pt x="85351" y="58285"/>
                </a:lnTo>
                <a:close/>
                <a:moveTo>
                  <a:pt x="96170" y="58285"/>
                </a:moveTo>
                <a:lnTo>
                  <a:pt x="96170" y="63646"/>
                </a:lnTo>
                <a:lnTo>
                  <a:pt x="90808" y="63646"/>
                </a:lnTo>
                <a:lnTo>
                  <a:pt x="90808" y="58285"/>
                </a:lnTo>
                <a:close/>
                <a:moveTo>
                  <a:pt x="101627" y="58285"/>
                </a:moveTo>
                <a:lnTo>
                  <a:pt x="101627" y="63646"/>
                </a:lnTo>
                <a:lnTo>
                  <a:pt x="96274" y="63646"/>
                </a:lnTo>
                <a:lnTo>
                  <a:pt x="96274" y="58285"/>
                </a:lnTo>
                <a:close/>
                <a:moveTo>
                  <a:pt x="107084" y="58285"/>
                </a:moveTo>
                <a:lnTo>
                  <a:pt x="107084" y="63646"/>
                </a:lnTo>
                <a:lnTo>
                  <a:pt x="101732" y="63646"/>
                </a:lnTo>
                <a:lnTo>
                  <a:pt x="101732" y="58285"/>
                </a:lnTo>
                <a:close/>
                <a:moveTo>
                  <a:pt x="112541" y="58285"/>
                </a:moveTo>
                <a:lnTo>
                  <a:pt x="112541" y="63646"/>
                </a:lnTo>
                <a:lnTo>
                  <a:pt x="107189" y="63646"/>
                </a:lnTo>
                <a:lnTo>
                  <a:pt x="107189" y="58285"/>
                </a:lnTo>
                <a:close/>
                <a:moveTo>
                  <a:pt x="117999" y="58285"/>
                </a:moveTo>
                <a:lnTo>
                  <a:pt x="117999" y="63646"/>
                </a:lnTo>
                <a:lnTo>
                  <a:pt x="112646" y="63646"/>
                </a:lnTo>
                <a:lnTo>
                  <a:pt x="112646" y="58285"/>
                </a:lnTo>
                <a:close/>
                <a:moveTo>
                  <a:pt x="123456" y="58285"/>
                </a:moveTo>
                <a:lnTo>
                  <a:pt x="123456" y="63646"/>
                </a:lnTo>
                <a:lnTo>
                  <a:pt x="118103" y="63646"/>
                </a:lnTo>
                <a:lnTo>
                  <a:pt x="118103" y="58285"/>
                </a:lnTo>
                <a:close/>
                <a:moveTo>
                  <a:pt x="128913" y="58285"/>
                </a:moveTo>
                <a:lnTo>
                  <a:pt x="128913" y="63646"/>
                </a:lnTo>
                <a:lnTo>
                  <a:pt x="123561" y="63646"/>
                </a:lnTo>
                <a:lnTo>
                  <a:pt x="123561" y="58285"/>
                </a:lnTo>
                <a:close/>
                <a:moveTo>
                  <a:pt x="134370" y="58285"/>
                </a:moveTo>
                <a:lnTo>
                  <a:pt x="134370" y="63646"/>
                </a:lnTo>
                <a:lnTo>
                  <a:pt x="129018" y="63646"/>
                </a:lnTo>
                <a:lnTo>
                  <a:pt x="129018" y="58285"/>
                </a:lnTo>
                <a:close/>
                <a:moveTo>
                  <a:pt x="139827" y="58285"/>
                </a:moveTo>
                <a:lnTo>
                  <a:pt x="139827" y="63646"/>
                </a:lnTo>
                <a:lnTo>
                  <a:pt x="139932" y="63646"/>
                </a:lnTo>
                <a:lnTo>
                  <a:pt x="139932" y="58285"/>
                </a:lnTo>
                <a:close/>
                <a:moveTo>
                  <a:pt x="139932" y="63646"/>
                </a:moveTo>
                <a:lnTo>
                  <a:pt x="139932" y="63750"/>
                </a:lnTo>
                <a:lnTo>
                  <a:pt x="147031" y="63750"/>
                </a:lnTo>
                <a:lnTo>
                  <a:pt x="147031" y="63646"/>
                </a:lnTo>
                <a:close/>
                <a:moveTo>
                  <a:pt x="14285" y="63750"/>
                </a:moveTo>
                <a:lnTo>
                  <a:pt x="14285" y="69112"/>
                </a:lnTo>
                <a:lnTo>
                  <a:pt x="8941" y="69112"/>
                </a:lnTo>
                <a:lnTo>
                  <a:pt x="8941" y="63750"/>
                </a:lnTo>
                <a:close/>
                <a:moveTo>
                  <a:pt x="19742" y="63750"/>
                </a:moveTo>
                <a:lnTo>
                  <a:pt x="19742" y="69112"/>
                </a:lnTo>
                <a:lnTo>
                  <a:pt x="14399" y="69112"/>
                </a:lnTo>
                <a:lnTo>
                  <a:pt x="14399" y="63750"/>
                </a:lnTo>
                <a:close/>
                <a:moveTo>
                  <a:pt x="25200" y="63750"/>
                </a:moveTo>
                <a:lnTo>
                  <a:pt x="25200" y="69112"/>
                </a:lnTo>
                <a:lnTo>
                  <a:pt x="19856" y="69112"/>
                </a:lnTo>
                <a:lnTo>
                  <a:pt x="19856" y="63750"/>
                </a:lnTo>
                <a:close/>
                <a:moveTo>
                  <a:pt x="30674" y="63750"/>
                </a:moveTo>
                <a:lnTo>
                  <a:pt x="30674" y="69112"/>
                </a:lnTo>
                <a:lnTo>
                  <a:pt x="25313" y="69112"/>
                </a:lnTo>
                <a:lnTo>
                  <a:pt x="25313" y="63750"/>
                </a:lnTo>
                <a:close/>
                <a:moveTo>
                  <a:pt x="36131" y="63750"/>
                </a:moveTo>
                <a:lnTo>
                  <a:pt x="36131" y="69112"/>
                </a:lnTo>
                <a:lnTo>
                  <a:pt x="30779" y="69112"/>
                </a:lnTo>
                <a:lnTo>
                  <a:pt x="30779" y="63750"/>
                </a:lnTo>
                <a:close/>
                <a:moveTo>
                  <a:pt x="41589" y="63750"/>
                </a:moveTo>
                <a:lnTo>
                  <a:pt x="41589" y="69112"/>
                </a:lnTo>
                <a:lnTo>
                  <a:pt x="36236" y="69112"/>
                </a:lnTo>
                <a:lnTo>
                  <a:pt x="36236" y="63750"/>
                </a:lnTo>
                <a:close/>
                <a:moveTo>
                  <a:pt x="47037" y="63750"/>
                </a:moveTo>
                <a:lnTo>
                  <a:pt x="47037" y="69112"/>
                </a:lnTo>
                <a:lnTo>
                  <a:pt x="41693" y="69112"/>
                </a:lnTo>
                <a:lnTo>
                  <a:pt x="41693" y="63750"/>
                </a:lnTo>
                <a:close/>
                <a:moveTo>
                  <a:pt x="52503" y="63750"/>
                </a:moveTo>
                <a:lnTo>
                  <a:pt x="52503" y="69112"/>
                </a:lnTo>
                <a:lnTo>
                  <a:pt x="47151" y="69112"/>
                </a:lnTo>
                <a:lnTo>
                  <a:pt x="47151" y="63750"/>
                </a:lnTo>
                <a:close/>
                <a:moveTo>
                  <a:pt x="57960" y="63750"/>
                </a:moveTo>
                <a:lnTo>
                  <a:pt x="57960" y="69112"/>
                </a:lnTo>
                <a:lnTo>
                  <a:pt x="52608" y="69112"/>
                </a:lnTo>
                <a:lnTo>
                  <a:pt x="52608" y="63750"/>
                </a:lnTo>
                <a:close/>
                <a:moveTo>
                  <a:pt x="63418" y="63750"/>
                </a:moveTo>
                <a:lnTo>
                  <a:pt x="63418" y="69112"/>
                </a:lnTo>
                <a:lnTo>
                  <a:pt x="58065" y="69112"/>
                </a:lnTo>
                <a:lnTo>
                  <a:pt x="58065" y="63750"/>
                </a:lnTo>
                <a:close/>
                <a:moveTo>
                  <a:pt x="68875" y="63750"/>
                </a:moveTo>
                <a:lnTo>
                  <a:pt x="68875" y="69112"/>
                </a:lnTo>
                <a:lnTo>
                  <a:pt x="63522" y="69112"/>
                </a:lnTo>
                <a:lnTo>
                  <a:pt x="63522" y="63750"/>
                </a:lnTo>
                <a:close/>
                <a:moveTo>
                  <a:pt x="74332" y="63750"/>
                </a:moveTo>
                <a:lnTo>
                  <a:pt x="74332" y="69112"/>
                </a:lnTo>
                <a:lnTo>
                  <a:pt x="68980" y="69112"/>
                </a:lnTo>
                <a:lnTo>
                  <a:pt x="68980" y="63750"/>
                </a:lnTo>
                <a:close/>
                <a:moveTo>
                  <a:pt x="79789" y="63750"/>
                </a:moveTo>
                <a:lnTo>
                  <a:pt x="79789" y="69112"/>
                </a:lnTo>
                <a:lnTo>
                  <a:pt x="74437" y="69112"/>
                </a:lnTo>
                <a:lnTo>
                  <a:pt x="74437" y="63750"/>
                </a:lnTo>
                <a:close/>
                <a:moveTo>
                  <a:pt x="85246" y="63750"/>
                </a:moveTo>
                <a:lnTo>
                  <a:pt x="85246" y="69112"/>
                </a:lnTo>
                <a:lnTo>
                  <a:pt x="79894" y="69112"/>
                </a:lnTo>
                <a:lnTo>
                  <a:pt x="79894" y="63750"/>
                </a:lnTo>
                <a:close/>
                <a:moveTo>
                  <a:pt x="90704" y="63750"/>
                </a:moveTo>
                <a:lnTo>
                  <a:pt x="90704" y="69112"/>
                </a:lnTo>
                <a:lnTo>
                  <a:pt x="85351" y="69112"/>
                </a:lnTo>
                <a:lnTo>
                  <a:pt x="85351" y="63750"/>
                </a:lnTo>
                <a:close/>
                <a:moveTo>
                  <a:pt x="96170" y="63750"/>
                </a:moveTo>
                <a:lnTo>
                  <a:pt x="96170" y="69112"/>
                </a:lnTo>
                <a:lnTo>
                  <a:pt x="90808" y="69112"/>
                </a:lnTo>
                <a:lnTo>
                  <a:pt x="90808" y="63750"/>
                </a:lnTo>
                <a:close/>
                <a:moveTo>
                  <a:pt x="101627" y="63750"/>
                </a:moveTo>
                <a:lnTo>
                  <a:pt x="101627" y="69112"/>
                </a:lnTo>
                <a:lnTo>
                  <a:pt x="96274" y="69112"/>
                </a:lnTo>
                <a:lnTo>
                  <a:pt x="96274" y="63750"/>
                </a:lnTo>
                <a:close/>
                <a:moveTo>
                  <a:pt x="107084" y="63750"/>
                </a:moveTo>
                <a:lnTo>
                  <a:pt x="107084" y="69112"/>
                </a:lnTo>
                <a:lnTo>
                  <a:pt x="101732" y="69112"/>
                </a:lnTo>
                <a:lnTo>
                  <a:pt x="101732" y="63750"/>
                </a:lnTo>
                <a:close/>
                <a:moveTo>
                  <a:pt x="112541" y="63750"/>
                </a:moveTo>
                <a:lnTo>
                  <a:pt x="112541" y="69112"/>
                </a:lnTo>
                <a:lnTo>
                  <a:pt x="107189" y="69112"/>
                </a:lnTo>
                <a:lnTo>
                  <a:pt x="107189" y="63750"/>
                </a:lnTo>
                <a:close/>
                <a:moveTo>
                  <a:pt x="117999" y="63750"/>
                </a:moveTo>
                <a:lnTo>
                  <a:pt x="117999" y="69112"/>
                </a:lnTo>
                <a:lnTo>
                  <a:pt x="112646" y="69112"/>
                </a:lnTo>
                <a:lnTo>
                  <a:pt x="112646" y="63750"/>
                </a:lnTo>
                <a:close/>
                <a:moveTo>
                  <a:pt x="123456" y="63750"/>
                </a:moveTo>
                <a:lnTo>
                  <a:pt x="123456" y="69112"/>
                </a:lnTo>
                <a:lnTo>
                  <a:pt x="118103" y="69112"/>
                </a:lnTo>
                <a:lnTo>
                  <a:pt x="118103" y="63750"/>
                </a:lnTo>
                <a:close/>
                <a:moveTo>
                  <a:pt x="128913" y="63750"/>
                </a:moveTo>
                <a:lnTo>
                  <a:pt x="128913" y="69112"/>
                </a:lnTo>
                <a:lnTo>
                  <a:pt x="123561" y="69112"/>
                </a:lnTo>
                <a:lnTo>
                  <a:pt x="123561" y="63750"/>
                </a:lnTo>
                <a:close/>
                <a:moveTo>
                  <a:pt x="134370" y="63750"/>
                </a:moveTo>
                <a:lnTo>
                  <a:pt x="134370" y="69112"/>
                </a:lnTo>
                <a:lnTo>
                  <a:pt x="129018" y="69112"/>
                </a:lnTo>
                <a:lnTo>
                  <a:pt x="129018" y="63750"/>
                </a:lnTo>
                <a:close/>
                <a:moveTo>
                  <a:pt x="139827" y="63750"/>
                </a:moveTo>
                <a:lnTo>
                  <a:pt x="139827" y="69112"/>
                </a:lnTo>
                <a:lnTo>
                  <a:pt x="139932" y="69112"/>
                </a:lnTo>
                <a:lnTo>
                  <a:pt x="139932" y="63750"/>
                </a:lnTo>
                <a:close/>
                <a:moveTo>
                  <a:pt x="139932" y="69112"/>
                </a:moveTo>
                <a:lnTo>
                  <a:pt x="139932" y="69225"/>
                </a:lnTo>
                <a:lnTo>
                  <a:pt x="147031" y="69225"/>
                </a:lnTo>
                <a:lnTo>
                  <a:pt x="147031" y="69112"/>
                </a:lnTo>
                <a:close/>
                <a:moveTo>
                  <a:pt x="14285" y="69225"/>
                </a:moveTo>
                <a:lnTo>
                  <a:pt x="14285" y="74569"/>
                </a:lnTo>
                <a:lnTo>
                  <a:pt x="8941" y="74569"/>
                </a:lnTo>
                <a:lnTo>
                  <a:pt x="8941" y="69225"/>
                </a:lnTo>
                <a:close/>
                <a:moveTo>
                  <a:pt x="19742" y="69225"/>
                </a:moveTo>
                <a:lnTo>
                  <a:pt x="19742" y="74569"/>
                </a:lnTo>
                <a:lnTo>
                  <a:pt x="14399" y="74569"/>
                </a:lnTo>
                <a:lnTo>
                  <a:pt x="14399" y="69225"/>
                </a:lnTo>
                <a:close/>
                <a:moveTo>
                  <a:pt x="25200" y="69225"/>
                </a:moveTo>
                <a:lnTo>
                  <a:pt x="25200" y="74569"/>
                </a:lnTo>
                <a:lnTo>
                  <a:pt x="19856" y="74569"/>
                </a:lnTo>
                <a:lnTo>
                  <a:pt x="19856" y="69225"/>
                </a:lnTo>
                <a:close/>
                <a:moveTo>
                  <a:pt x="30674" y="69225"/>
                </a:moveTo>
                <a:lnTo>
                  <a:pt x="30674" y="74569"/>
                </a:lnTo>
                <a:lnTo>
                  <a:pt x="25313" y="74569"/>
                </a:lnTo>
                <a:lnTo>
                  <a:pt x="25313" y="69225"/>
                </a:lnTo>
                <a:close/>
                <a:moveTo>
                  <a:pt x="36131" y="69225"/>
                </a:moveTo>
                <a:lnTo>
                  <a:pt x="36131" y="74569"/>
                </a:lnTo>
                <a:lnTo>
                  <a:pt x="30779" y="74569"/>
                </a:lnTo>
                <a:lnTo>
                  <a:pt x="30779" y="69225"/>
                </a:lnTo>
                <a:close/>
                <a:moveTo>
                  <a:pt x="41589" y="69225"/>
                </a:moveTo>
                <a:lnTo>
                  <a:pt x="41589" y="74569"/>
                </a:lnTo>
                <a:lnTo>
                  <a:pt x="36236" y="74569"/>
                </a:lnTo>
                <a:lnTo>
                  <a:pt x="36236" y="69225"/>
                </a:lnTo>
                <a:close/>
                <a:moveTo>
                  <a:pt x="47037" y="69225"/>
                </a:moveTo>
                <a:lnTo>
                  <a:pt x="47037" y="74569"/>
                </a:lnTo>
                <a:lnTo>
                  <a:pt x="41693" y="74569"/>
                </a:lnTo>
                <a:lnTo>
                  <a:pt x="41693" y="69225"/>
                </a:lnTo>
                <a:close/>
                <a:moveTo>
                  <a:pt x="52503" y="69225"/>
                </a:moveTo>
                <a:lnTo>
                  <a:pt x="52503" y="74569"/>
                </a:lnTo>
                <a:lnTo>
                  <a:pt x="47151" y="74569"/>
                </a:lnTo>
                <a:lnTo>
                  <a:pt x="47151" y="69225"/>
                </a:lnTo>
                <a:close/>
                <a:moveTo>
                  <a:pt x="57960" y="69225"/>
                </a:moveTo>
                <a:lnTo>
                  <a:pt x="57960" y="74569"/>
                </a:lnTo>
                <a:lnTo>
                  <a:pt x="52608" y="74569"/>
                </a:lnTo>
                <a:lnTo>
                  <a:pt x="52608" y="69225"/>
                </a:lnTo>
                <a:close/>
                <a:moveTo>
                  <a:pt x="63418" y="69225"/>
                </a:moveTo>
                <a:lnTo>
                  <a:pt x="63418" y="74569"/>
                </a:lnTo>
                <a:lnTo>
                  <a:pt x="58065" y="74569"/>
                </a:lnTo>
                <a:lnTo>
                  <a:pt x="58065" y="69225"/>
                </a:lnTo>
                <a:close/>
                <a:moveTo>
                  <a:pt x="68875" y="69225"/>
                </a:moveTo>
                <a:lnTo>
                  <a:pt x="68875" y="74569"/>
                </a:lnTo>
                <a:lnTo>
                  <a:pt x="63522" y="74569"/>
                </a:lnTo>
                <a:lnTo>
                  <a:pt x="63522" y="69225"/>
                </a:lnTo>
                <a:close/>
                <a:moveTo>
                  <a:pt x="74332" y="69225"/>
                </a:moveTo>
                <a:lnTo>
                  <a:pt x="74332" y="74569"/>
                </a:lnTo>
                <a:lnTo>
                  <a:pt x="68980" y="74569"/>
                </a:lnTo>
                <a:lnTo>
                  <a:pt x="68980" y="69225"/>
                </a:lnTo>
                <a:close/>
                <a:moveTo>
                  <a:pt x="79789" y="69225"/>
                </a:moveTo>
                <a:lnTo>
                  <a:pt x="79789" y="74569"/>
                </a:lnTo>
                <a:lnTo>
                  <a:pt x="74437" y="74569"/>
                </a:lnTo>
                <a:lnTo>
                  <a:pt x="74437" y="69225"/>
                </a:lnTo>
                <a:close/>
                <a:moveTo>
                  <a:pt x="85246" y="69225"/>
                </a:moveTo>
                <a:lnTo>
                  <a:pt x="85246" y="74569"/>
                </a:lnTo>
                <a:lnTo>
                  <a:pt x="79894" y="74569"/>
                </a:lnTo>
                <a:lnTo>
                  <a:pt x="79894" y="69225"/>
                </a:lnTo>
                <a:close/>
                <a:moveTo>
                  <a:pt x="90704" y="69225"/>
                </a:moveTo>
                <a:lnTo>
                  <a:pt x="90704" y="74569"/>
                </a:lnTo>
                <a:lnTo>
                  <a:pt x="85351" y="74569"/>
                </a:lnTo>
                <a:lnTo>
                  <a:pt x="85351" y="69225"/>
                </a:lnTo>
                <a:close/>
                <a:moveTo>
                  <a:pt x="96170" y="69225"/>
                </a:moveTo>
                <a:lnTo>
                  <a:pt x="96170" y="74569"/>
                </a:lnTo>
                <a:lnTo>
                  <a:pt x="90808" y="74569"/>
                </a:lnTo>
                <a:lnTo>
                  <a:pt x="90808" y="69225"/>
                </a:lnTo>
                <a:close/>
                <a:moveTo>
                  <a:pt x="101627" y="69225"/>
                </a:moveTo>
                <a:lnTo>
                  <a:pt x="101627" y="74569"/>
                </a:lnTo>
                <a:lnTo>
                  <a:pt x="96274" y="74569"/>
                </a:lnTo>
                <a:lnTo>
                  <a:pt x="96274" y="69225"/>
                </a:lnTo>
                <a:close/>
                <a:moveTo>
                  <a:pt x="107084" y="69225"/>
                </a:moveTo>
                <a:lnTo>
                  <a:pt x="107084" y="74569"/>
                </a:lnTo>
                <a:lnTo>
                  <a:pt x="101732" y="74569"/>
                </a:lnTo>
                <a:lnTo>
                  <a:pt x="101732" y="69225"/>
                </a:lnTo>
                <a:close/>
                <a:moveTo>
                  <a:pt x="112541" y="69225"/>
                </a:moveTo>
                <a:lnTo>
                  <a:pt x="112541" y="74569"/>
                </a:lnTo>
                <a:lnTo>
                  <a:pt x="107189" y="74569"/>
                </a:lnTo>
                <a:lnTo>
                  <a:pt x="107189" y="69225"/>
                </a:lnTo>
                <a:close/>
                <a:moveTo>
                  <a:pt x="117999" y="69225"/>
                </a:moveTo>
                <a:lnTo>
                  <a:pt x="117999" y="74569"/>
                </a:lnTo>
                <a:lnTo>
                  <a:pt x="112646" y="74569"/>
                </a:lnTo>
                <a:lnTo>
                  <a:pt x="112646" y="69225"/>
                </a:lnTo>
                <a:close/>
                <a:moveTo>
                  <a:pt x="123456" y="69225"/>
                </a:moveTo>
                <a:lnTo>
                  <a:pt x="123456" y="74569"/>
                </a:lnTo>
                <a:lnTo>
                  <a:pt x="118103" y="74569"/>
                </a:lnTo>
                <a:lnTo>
                  <a:pt x="118103" y="69225"/>
                </a:lnTo>
                <a:close/>
                <a:moveTo>
                  <a:pt x="128913" y="69225"/>
                </a:moveTo>
                <a:lnTo>
                  <a:pt x="128913" y="74569"/>
                </a:lnTo>
                <a:lnTo>
                  <a:pt x="123561" y="74569"/>
                </a:lnTo>
                <a:lnTo>
                  <a:pt x="123561" y="69225"/>
                </a:lnTo>
                <a:close/>
                <a:moveTo>
                  <a:pt x="134370" y="69225"/>
                </a:moveTo>
                <a:lnTo>
                  <a:pt x="134370" y="74569"/>
                </a:lnTo>
                <a:lnTo>
                  <a:pt x="129018" y="74569"/>
                </a:lnTo>
                <a:lnTo>
                  <a:pt x="129018" y="69225"/>
                </a:lnTo>
                <a:close/>
                <a:moveTo>
                  <a:pt x="139827" y="69225"/>
                </a:moveTo>
                <a:lnTo>
                  <a:pt x="139827" y="74569"/>
                </a:lnTo>
                <a:lnTo>
                  <a:pt x="139932" y="74569"/>
                </a:lnTo>
                <a:lnTo>
                  <a:pt x="139932" y="69225"/>
                </a:lnTo>
                <a:close/>
                <a:moveTo>
                  <a:pt x="139932" y="74569"/>
                </a:moveTo>
                <a:lnTo>
                  <a:pt x="139932" y="74682"/>
                </a:lnTo>
                <a:lnTo>
                  <a:pt x="147031" y="74682"/>
                </a:lnTo>
                <a:lnTo>
                  <a:pt x="147031" y="74569"/>
                </a:lnTo>
                <a:close/>
                <a:moveTo>
                  <a:pt x="14285" y="74682"/>
                </a:moveTo>
                <a:lnTo>
                  <a:pt x="14285" y="80035"/>
                </a:lnTo>
                <a:lnTo>
                  <a:pt x="8941" y="80035"/>
                </a:lnTo>
                <a:lnTo>
                  <a:pt x="8941" y="74682"/>
                </a:lnTo>
                <a:close/>
                <a:moveTo>
                  <a:pt x="19742" y="74682"/>
                </a:moveTo>
                <a:lnTo>
                  <a:pt x="19742" y="80035"/>
                </a:lnTo>
                <a:lnTo>
                  <a:pt x="14399" y="80035"/>
                </a:lnTo>
                <a:lnTo>
                  <a:pt x="14399" y="74682"/>
                </a:lnTo>
                <a:close/>
                <a:moveTo>
                  <a:pt x="25200" y="74682"/>
                </a:moveTo>
                <a:lnTo>
                  <a:pt x="25200" y="80035"/>
                </a:lnTo>
                <a:lnTo>
                  <a:pt x="19856" y="80035"/>
                </a:lnTo>
                <a:lnTo>
                  <a:pt x="19856" y="74682"/>
                </a:lnTo>
                <a:close/>
                <a:moveTo>
                  <a:pt x="30674" y="74682"/>
                </a:moveTo>
                <a:lnTo>
                  <a:pt x="30674" y="80035"/>
                </a:lnTo>
                <a:lnTo>
                  <a:pt x="25313" y="80035"/>
                </a:lnTo>
                <a:lnTo>
                  <a:pt x="25313" y="74682"/>
                </a:lnTo>
                <a:close/>
                <a:moveTo>
                  <a:pt x="36131" y="74682"/>
                </a:moveTo>
                <a:lnTo>
                  <a:pt x="36131" y="80035"/>
                </a:lnTo>
                <a:lnTo>
                  <a:pt x="30779" y="80035"/>
                </a:lnTo>
                <a:lnTo>
                  <a:pt x="30779" y="74682"/>
                </a:lnTo>
                <a:close/>
                <a:moveTo>
                  <a:pt x="41589" y="74682"/>
                </a:moveTo>
                <a:lnTo>
                  <a:pt x="41589" y="80035"/>
                </a:lnTo>
                <a:lnTo>
                  <a:pt x="36236" y="80035"/>
                </a:lnTo>
                <a:lnTo>
                  <a:pt x="36236" y="74682"/>
                </a:lnTo>
                <a:close/>
                <a:moveTo>
                  <a:pt x="47037" y="74682"/>
                </a:moveTo>
                <a:lnTo>
                  <a:pt x="47037" y="80035"/>
                </a:lnTo>
                <a:lnTo>
                  <a:pt x="41693" y="80035"/>
                </a:lnTo>
                <a:lnTo>
                  <a:pt x="41693" y="74682"/>
                </a:lnTo>
                <a:close/>
                <a:moveTo>
                  <a:pt x="52503" y="74682"/>
                </a:moveTo>
                <a:lnTo>
                  <a:pt x="52503" y="80035"/>
                </a:lnTo>
                <a:lnTo>
                  <a:pt x="47151" y="80035"/>
                </a:lnTo>
                <a:lnTo>
                  <a:pt x="47151" y="74682"/>
                </a:lnTo>
                <a:close/>
                <a:moveTo>
                  <a:pt x="57960" y="74682"/>
                </a:moveTo>
                <a:lnTo>
                  <a:pt x="57960" y="80035"/>
                </a:lnTo>
                <a:lnTo>
                  <a:pt x="52608" y="80035"/>
                </a:lnTo>
                <a:lnTo>
                  <a:pt x="52608" y="74682"/>
                </a:lnTo>
                <a:close/>
                <a:moveTo>
                  <a:pt x="63418" y="74682"/>
                </a:moveTo>
                <a:lnTo>
                  <a:pt x="63418" y="80035"/>
                </a:lnTo>
                <a:lnTo>
                  <a:pt x="58065" y="80035"/>
                </a:lnTo>
                <a:lnTo>
                  <a:pt x="58065" y="74682"/>
                </a:lnTo>
                <a:close/>
                <a:moveTo>
                  <a:pt x="68875" y="74682"/>
                </a:moveTo>
                <a:lnTo>
                  <a:pt x="68875" y="80035"/>
                </a:lnTo>
                <a:lnTo>
                  <a:pt x="63522" y="80035"/>
                </a:lnTo>
                <a:lnTo>
                  <a:pt x="63522" y="74682"/>
                </a:lnTo>
                <a:close/>
                <a:moveTo>
                  <a:pt x="74332" y="74682"/>
                </a:moveTo>
                <a:lnTo>
                  <a:pt x="74332" y="80035"/>
                </a:lnTo>
                <a:lnTo>
                  <a:pt x="68980" y="80035"/>
                </a:lnTo>
                <a:lnTo>
                  <a:pt x="68980" y="74682"/>
                </a:lnTo>
                <a:close/>
                <a:moveTo>
                  <a:pt x="79789" y="74682"/>
                </a:moveTo>
                <a:lnTo>
                  <a:pt x="79789" y="80035"/>
                </a:lnTo>
                <a:lnTo>
                  <a:pt x="74437" y="80035"/>
                </a:lnTo>
                <a:lnTo>
                  <a:pt x="74437" y="74682"/>
                </a:lnTo>
                <a:close/>
                <a:moveTo>
                  <a:pt x="85246" y="74682"/>
                </a:moveTo>
                <a:lnTo>
                  <a:pt x="85246" y="80035"/>
                </a:lnTo>
                <a:lnTo>
                  <a:pt x="79894" y="80035"/>
                </a:lnTo>
                <a:lnTo>
                  <a:pt x="79894" y="74682"/>
                </a:lnTo>
                <a:close/>
                <a:moveTo>
                  <a:pt x="90704" y="74682"/>
                </a:moveTo>
                <a:lnTo>
                  <a:pt x="90704" y="80035"/>
                </a:lnTo>
                <a:lnTo>
                  <a:pt x="85351" y="80035"/>
                </a:lnTo>
                <a:lnTo>
                  <a:pt x="85351" y="74682"/>
                </a:lnTo>
                <a:close/>
                <a:moveTo>
                  <a:pt x="96170" y="74682"/>
                </a:moveTo>
                <a:lnTo>
                  <a:pt x="96170" y="80035"/>
                </a:lnTo>
                <a:lnTo>
                  <a:pt x="90808" y="80035"/>
                </a:lnTo>
                <a:lnTo>
                  <a:pt x="90808" y="74682"/>
                </a:lnTo>
                <a:close/>
                <a:moveTo>
                  <a:pt x="101627" y="74682"/>
                </a:moveTo>
                <a:lnTo>
                  <a:pt x="101627" y="80035"/>
                </a:lnTo>
                <a:lnTo>
                  <a:pt x="96274" y="80035"/>
                </a:lnTo>
                <a:lnTo>
                  <a:pt x="96274" y="74682"/>
                </a:lnTo>
                <a:close/>
                <a:moveTo>
                  <a:pt x="107084" y="74682"/>
                </a:moveTo>
                <a:lnTo>
                  <a:pt x="107084" y="80035"/>
                </a:lnTo>
                <a:lnTo>
                  <a:pt x="101732" y="80035"/>
                </a:lnTo>
                <a:lnTo>
                  <a:pt x="101732" y="74682"/>
                </a:lnTo>
                <a:close/>
                <a:moveTo>
                  <a:pt x="112541" y="74682"/>
                </a:moveTo>
                <a:lnTo>
                  <a:pt x="112541" y="80035"/>
                </a:lnTo>
                <a:lnTo>
                  <a:pt x="107189" y="80035"/>
                </a:lnTo>
                <a:lnTo>
                  <a:pt x="107189" y="74682"/>
                </a:lnTo>
                <a:close/>
                <a:moveTo>
                  <a:pt x="117999" y="74682"/>
                </a:moveTo>
                <a:lnTo>
                  <a:pt x="117999" y="80035"/>
                </a:lnTo>
                <a:lnTo>
                  <a:pt x="112646" y="80035"/>
                </a:lnTo>
                <a:lnTo>
                  <a:pt x="112646" y="74682"/>
                </a:lnTo>
                <a:close/>
                <a:moveTo>
                  <a:pt x="123456" y="74682"/>
                </a:moveTo>
                <a:lnTo>
                  <a:pt x="123456" y="80035"/>
                </a:lnTo>
                <a:lnTo>
                  <a:pt x="118103" y="80035"/>
                </a:lnTo>
                <a:lnTo>
                  <a:pt x="118103" y="74682"/>
                </a:lnTo>
                <a:close/>
                <a:moveTo>
                  <a:pt x="128913" y="74682"/>
                </a:moveTo>
                <a:lnTo>
                  <a:pt x="128913" y="80035"/>
                </a:lnTo>
                <a:lnTo>
                  <a:pt x="123561" y="80035"/>
                </a:lnTo>
                <a:lnTo>
                  <a:pt x="123561" y="74682"/>
                </a:lnTo>
                <a:close/>
                <a:moveTo>
                  <a:pt x="134370" y="74682"/>
                </a:moveTo>
                <a:lnTo>
                  <a:pt x="134370" y="80035"/>
                </a:lnTo>
                <a:lnTo>
                  <a:pt x="129018" y="80035"/>
                </a:lnTo>
                <a:lnTo>
                  <a:pt x="129018" y="74682"/>
                </a:lnTo>
                <a:close/>
                <a:moveTo>
                  <a:pt x="139827" y="74682"/>
                </a:moveTo>
                <a:lnTo>
                  <a:pt x="139827" y="80035"/>
                </a:lnTo>
                <a:lnTo>
                  <a:pt x="139932" y="80035"/>
                </a:lnTo>
                <a:lnTo>
                  <a:pt x="139932" y="74682"/>
                </a:lnTo>
                <a:close/>
                <a:moveTo>
                  <a:pt x="139932" y="80035"/>
                </a:moveTo>
                <a:lnTo>
                  <a:pt x="139932" y="80148"/>
                </a:lnTo>
                <a:lnTo>
                  <a:pt x="147031" y="80148"/>
                </a:lnTo>
                <a:lnTo>
                  <a:pt x="147031" y="80035"/>
                </a:lnTo>
                <a:close/>
                <a:moveTo>
                  <a:pt x="14285" y="80148"/>
                </a:moveTo>
                <a:lnTo>
                  <a:pt x="14285" y="85510"/>
                </a:lnTo>
                <a:lnTo>
                  <a:pt x="8941" y="85510"/>
                </a:lnTo>
                <a:lnTo>
                  <a:pt x="8941" y="80148"/>
                </a:lnTo>
                <a:close/>
                <a:moveTo>
                  <a:pt x="19742" y="80148"/>
                </a:moveTo>
                <a:lnTo>
                  <a:pt x="19742" y="85510"/>
                </a:lnTo>
                <a:lnTo>
                  <a:pt x="14399" y="85510"/>
                </a:lnTo>
                <a:lnTo>
                  <a:pt x="14399" y="80148"/>
                </a:lnTo>
                <a:close/>
                <a:moveTo>
                  <a:pt x="25200" y="80148"/>
                </a:moveTo>
                <a:lnTo>
                  <a:pt x="25200" y="85510"/>
                </a:lnTo>
                <a:lnTo>
                  <a:pt x="19856" y="85510"/>
                </a:lnTo>
                <a:lnTo>
                  <a:pt x="19856" y="80148"/>
                </a:lnTo>
                <a:close/>
                <a:moveTo>
                  <a:pt x="30674" y="80148"/>
                </a:moveTo>
                <a:lnTo>
                  <a:pt x="30674" y="85510"/>
                </a:lnTo>
                <a:lnTo>
                  <a:pt x="25313" y="85510"/>
                </a:lnTo>
                <a:lnTo>
                  <a:pt x="25313" y="80148"/>
                </a:lnTo>
                <a:close/>
                <a:moveTo>
                  <a:pt x="36131" y="80148"/>
                </a:moveTo>
                <a:lnTo>
                  <a:pt x="36131" y="85510"/>
                </a:lnTo>
                <a:lnTo>
                  <a:pt x="30779" y="85510"/>
                </a:lnTo>
                <a:lnTo>
                  <a:pt x="30779" y="80148"/>
                </a:lnTo>
                <a:close/>
                <a:moveTo>
                  <a:pt x="41589" y="80148"/>
                </a:moveTo>
                <a:lnTo>
                  <a:pt x="41589" y="85510"/>
                </a:lnTo>
                <a:lnTo>
                  <a:pt x="36236" y="85510"/>
                </a:lnTo>
                <a:lnTo>
                  <a:pt x="36236" y="80148"/>
                </a:lnTo>
                <a:close/>
                <a:moveTo>
                  <a:pt x="47037" y="80148"/>
                </a:moveTo>
                <a:lnTo>
                  <a:pt x="47037" y="85510"/>
                </a:lnTo>
                <a:lnTo>
                  <a:pt x="41693" y="85510"/>
                </a:lnTo>
                <a:lnTo>
                  <a:pt x="41693" y="80148"/>
                </a:lnTo>
                <a:close/>
                <a:moveTo>
                  <a:pt x="52503" y="80148"/>
                </a:moveTo>
                <a:lnTo>
                  <a:pt x="52503" y="85510"/>
                </a:lnTo>
                <a:lnTo>
                  <a:pt x="47151" y="85510"/>
                </a:lnTo>
                <a:lnTo>
                  <a:pt x="47151" y="80148"/>
                </a:lnTo>
                <a:close/>
                <a:moveTo>
                  <a:pt x="57960" y="80148"/>
                </a:moveTo>
                <a:lnTo>
                  <a:pt x="57960" y="85510"/>
                </a:lnTo>
                <a:lnTo>
                  <a:pt x="52608" y="85510"/>
                </a:lnTo>
                <a:lnTo>
                  <a:pt x="52608" y="80148"/>
                </a:lnTo>
                <a:close/>
                <a:moveTo>
                  <a:pt x="63418" y="80148"/>
                </a:moveTo>
                <a:lnTo>
                  <a:pt x="63418" y="85510"/>
                </a:lnTo>
                <a:lnTo>
                  <a:pt x="58065" y="85510"/>
                </a:lnTo>
                <a:lnTo>
                  <a:pt x="58065" y="80148"/>
                </a:lnTo>
                <a:close/>
                <a:moveTo>
                  <a:pt x="68875" y="80148"/>
                </a:moveTo>
                <a:lnTo>
                  <a:pt x="68875" y="85510"/>
                </a:lnTo>
                <a:lnTo>
                  <a:pt x="63522" y="85510"/>
                </a:lnTo>
                <a:lnTo>
                  <a:pt x="63522" y="80148"/>
                </a:lnTo>
                <a:close/>
                <a:moveTo>
                  <a:pt x="74332" y="80148"/>
                </a:moveTo>
                <a:lnTo>
                  <a:pt x="74332" y="85510"/>
                </a:lnTo>
                <a:lnTo>
                  <a:pt x="68980" y="85510"/>
                </a:lnTo>
                <a:lnTo>
                  <a:pt x="68980" y="80148"/>
                </a:lnTo>
                <a:close/>
                <a:moveTo>
                  <a:pt x="79789" y="80148"/>
                </a:moveTo>
                <a:lnTo>
                  <a:pt x="79789" y="85510"/>
                </a:lnTo>
                <a:lnTo>
                  <a:pt x="74437" y="85510"/>
                </a:lnTo>
                <a:lnTo>
                  <a:pt x="74437" y="80148"/>
                </a:lnTo>
                <a:close/>
                <a:moveTo>
                  <a:pt x="85246" y="80148"/>
                </a:moveTo>
                <a:lnTo>
                  <a:pt x="85246" y="85510"/>
                </a:lnTo>
                <a:lnTo>
                  <a:pt x="79894" y="85510"/>
                </a:lnTo>
                <a:lnTo>
                  <a:pt x="79894" y="80148"/>
                </a:lnTo>
                <a:close/>
                <a:moveTo>
                  <a:pt x="90704" y="80148"/>
                </a:moveTo>
                <a:lnTo>
                  <a:pt x="90704" y="85510"/>
                </a:lnTo>
                <a:lnTo>
                  <a:pt x="85351" y="85510"/>
                </a:lnTo>
                <a:lnTo>
                  <a:pt x="85351" y="80148"/>
                </a:lnTo>
                <a:close/>
                <a:moveTo>
                  <a:pt x="96170" y="80148"/>
                </a:moveTo>
                <a:lnTo>
                  <a:pt x="96170" y="85510"/>
                </a:lnTo>
                <a:lnTo>
                  <a:pt x="90808" y="85510"/>
                </a:lnTo>
                <a:lnTo>
                  <a:pt x="90808" y="80148"/>
                </a:lnTo>
                <a:close/>
                <a:moveTo>
                  <a:pt x="101627" y="80148"/>
                </a:moveTo>
                <a:lnTo>
                  <a:pt x="101627" y="85510"/>
                </a:lnTo>
                <a:lnTo>
                  <a:pt x="96274" y="85510"/>
                </a:lnTo>
                <a:lnTo>
                  <a:pt x="96274" y="80148"/>
                </a:lnTo>
                <a:close/>
                <a:moveTo>
                  <a:pt x="107084" y="80148"/>
                </a:moveTo>
                <a:lnTo>
                  <a:pt x="107084" y="85510"/>
                </a:lnTo>
                <a:lnTo>
                  <a:pt x="101732" y="85510"/>
                </a:lnTo>
                <a:lnTo>
                  <a:pt x="101732" y="80148"/>
                </a:lnTo>
                <a:close/>
                <a:moveTo>
                  <a:pt x="112541" y="80148"/>
                </a:moveTo>
                <a:lnTo>
                  <a:pt x="112541" y="85510"/>
                </a:lnTo>
                <a:lnTo>
                  <a:pt x="107189" y="85510"/>
                </a:lnTo>
                <a:lnTo>
                  <a:pt x="107189" y="80148"/>
                </a:lnTo>
                <a:close/>
                <a:moveTo>
                  <a:pt x="117999" y="80148"/>
                </a:moveTo>
                <a:lnTo>
                  <a:pt x="117999" y="85510"/>
                </a:lnTo>
                <a:lnTo>
                  <a:pt x="112646" y="85510"/>
                </a:lnTo>
                <a:lnTo>
                  <a:pt x="112646" y="80148"/>
                </a:lnTo>
                <a:close/>
                <a:moveTo>
                  <a:pt x="123456" y="80148"/>
                </a:moveTo>
                <a:lnTo>
                  <a:pt x="123456" y="85510"/>
                </a:lnTo>
                <a:lnTo>
                  <a:pt x="118103" y="85510"/>
                </a:lnTo>
                <a:lnTo>
                  <a:pt x="118103" y="80148"/>
                </a:lnTo>
                <a:close/>
                <a:moveTo>
                  <a:pt x="128913" y="80148"/>
                </a:moveTo>
                <a:lnTo>
                  <a:pt x="128913" y="85510"/>
                </a:lnTo>
                <a:lnTo>
                  <a:pt x="123561" y="85510"/>
                </a:lnTo>
                <a:lnTo>
                  <a:pt x="123561" y="80148"/>
                </a:lnTo>
                <a:close/>
                <a:moveTo>
                  <a:pt x="134370" y="80148"/>
                </a:moveTo>
                <a:lnTo>
                  <a:pt x="134370" y="85510"/>
                </a:lnTo>
                <a:lnTo>
                  <a:pt x="129018" y="85510"/>
                </a:lnTo>
                <a:lnTo>
                  <a:pt x="129018" y="80148"/>
                </a:lnTo>
                <a:close/>
                <a:moveTo>
                  <a:pt x="139827" y="80148"/>
                </a:moveTo>
                <a:lnTo>
                  <a:pt x="139827" y="85510"/>
                </a:lnTo>
                <a:lnTo>
                  <a:pt x="139932" y="85510"/>
                </a:lnTo>
                <a:lnTo>
                  <a:pt x="139932" y="80148"/>
                </a:lnTo>
                <a:close/>
                <a:moveTo>
                  <a:pt x="139932" y="85510"/>
                </a:moveTo>
                <a:lnTo>
                  <a:pt x="139932" y="85614"/>
                </a:lnTo>
                <a:lnTo>
                  <a:pt x="147031" y="85614"/>
                </a:lnTo>
                <a:lnTo>
                  <a:pt x="147031" y="85510"/>
                </a:lnTo>
                <a:close/>
                <a:moveTo>
                  <a:pt x="14285" y="85614"/>
                </a:moveTo>
                <a:lnTo>
                  <a:pt x="14285" y="90976"/>
                </a:lnTo>
                <a:lnTo>
                  <a:pt x="8941" y="90976"/>
                </a:lnTo>
                <a:lnTo>
                  <a:pt x="8941" y="85614"/>
                </a:lnTo>
                <a:close/>
                <a:moveTo>
                  <a:pt x="19742" y="85614"/>
                </a:moveTo>
                <a:lnTo>
                  <a:pt x="19742" y="90976"/>
                </a:lnTo>
                <a:lnTo>
                  <a:pt x="14399" y="90976"/>
                </a:lnTo>
                <a:lnTo>
                  <a:pt x="14399" y="85614"/>
                </a:lnTo>
                <a:close/>
                <a:moveTo>
                  <a:pt x="25200" y="85614"/>
                </a:moveTo>
                <a:lnTo>
                  <a:pt x="25200" y="90976"/>
                </a:lnTo>
                <a:lnTo>
                  <a:pt x="19856" y="90976"/>
                </a:lnTo>
                <a:lnTo>
                  <a:pt x="19856" y="85614"/>
                </a:lnTo>
                <a:close/>
                <a:moveTo>
                  <a:pt x="30674" y="85614"/>
                </a:moveTo>
                <a:lnTo>
                  <a:pt x="30674" y="90976"/>
                </a:lnTo>
                <a:lnTo>
                  <a:pt x="25313" y="90976"/>
                </a:lnTo>
                <a:lnTo>
                  <a:pt x="25313" y="85614"/>
                </a:lnTo>
                <a:close/>
                <a:moveTo>
                  <a:pt x="36131" y="85614"/>
                </a:moveTo>
                <a:lnTo>
                  <a:pt x="36131" y="90976"/>
                </a:lnTo>
                <a:lnTo>
                  <a:pt x="30779" y="90976"/>
                </a:lnTo>
                <a:lnTo>
                  <a:pt x="30779" y="85614"/>
                </a:lnTo>
                <a:close/>
                <a:moveTo>
                  <a:pt x="41589" y="85614"/>
                </a:moveTo>
                <a:lnTo>
                  <a:pt x="41589" y="90976"/>
                </a:lnTo>
                <a:lnTo>
                  <a:pt x="36236" y="90976"/>
                </a:lnTo>
                <a:lnTo>
                  <a:pt x="36236" y="85614"/>
                </a:lnTo>
                <a:close/>
                <a:moveTo>
                  <a:pt x="47037" y="85614"/>
                </a:moveTo>
                <a:lnTo>
                  <a:pt x="47037" y="90976"/>
                </a:lnTo>
                <a:lnTo>
                  <a:pt x="41693" y="90976"/>
                </a:lnTo>
                <a:lnTo>
                  <a:pt x="41693" y="85614"/>
                </a:lnTo>
                <a:close/>
                <a:moveTo>
                  <a:pt x="52503" y="85614"/>
                </a:moveTo>
                <a:lnTo>
                  <a:pt x="52503" y="90976"/>
                </a:lnTo>
                <a:lnTo>
                  <a:pt x="47151" y="90976"/>
                </a:lnTo>
                <a:lnTo>
                  <a:pt x="47151" y="85614"/>
                </a:lnTo>
                <a:close/>
                <a:moveTo>
                  <a:pt x="57960" y="85614"/>
                </a:moveTo>
                <a:lnTo>
                  <a:pt x="57960" y="90976"/>
                </a:lnTo>
                <a:lnTo>
                  <a:pt x="52608" y="90976"/>
                </a:lnTo>
                <a:lnTo>
                  <a:pt x="52608" y="85614"/>
                </a:lnTo>
                <a:close/>
                <a:moveTo>
                  <a:pt x="63418" y="85614"/>
                </a:moveTo>
                <a:lnTo>
                  <a:pt x="63418" y="90976"/>
                </a:lnTo>
                <a:lnTo>
                  <a:pt x="58065" y="90976"/>
                </a:lnTo>
                <a:lnTo>
                  <a:pt x="58065" y="85614"/>
                </a:lnTo>
                <a:close/>
                <a:moveTo>
                  <a:pt x="68875" y="85614"/>
                </a:moveTo>
                <a:lnTo>
                  <a:pt x="68875" y="90976"/>
                </a:lnTo>
                <a:lnTo>
                  <a:pt x="63522" y="90976"/>
                </a:lnTo>
                <a:lnTo>
                  <a:pt x="63522" y="85614"/>
                </a:lnTo>
                <a:close/>
                <a:moveTo>
                  <a:pt x="74332" y="85614"/>
                </a:moveTo>
                <a:lnTo>
                  <a:pt x="74332" y="90976"/>
                </a:lnTo>
                <a:lnTo>
                  <a:pt x="68980" y="90976"/>
                </a:lnTo>
                <a:lnTo>
                  <a:pt x="68980" y="85614"/>
                </a:lnTo>
                <a:close/>
                <a:moveTo>
                  <a:pt x="79789" y="85614"/>
                </a:moveTo>
                <a:lnTo>
                  <a:pt x="79789" y="90976"/>
                </a:lnTo>
                <a:lnTo>
                  <a:pt x="74437" y="90976"/>
                </a:lnTo>
                <a:lnTo>
                  <a:pt x="74437" y="85614"/>
                </a:lnTo>
                <a:close/>
                <a:moveTo>
                  <a:pt x="85246" y="85614"/>
                </a:moveTo>
                <a:lnTo>
                  <a:pt x="85246" y="90976"/>
                </a:lnTo>
                <a:lnTo>
                  <a:pt x="79894" y="90976"/>
                </a:lnTo>
                <a:lnTo>
                  <a:pt x="79894" y="85614"/>
                </a:lnTo>
                <a:close/>
                <a:moveTo>
                  <a:pt x="90704" y="85614"/>
                </a:moveTo>
                <a:lnTo>
                  <a:pt x="90704" y="90976"/>
                </a:lnTo>
                <a:lnTo>
                  <a:pt x="85351" y="90976"/>
                </a:lnTo>
                <a:lnTo>
                  <a:pt x="85351" y="85614"/>
                </a:lnTo>
                <a:close/>
                <a:moveTo>
                  <a:pt x="96170" y="85614"/>
                </a:moveTo>
                <a:lnTo>
                  <a:pt x="96170" y="90976"/>
                </a:lnTo>
                <a:lnTo>
                  <a:pt x="90808" y="90976"/>
                </a:lnTo>
                <a:lnTo>
                  <a:pt x="90808" y="85614"/>
                </a:lnTo>
                <a:close/>
                <a:moveTo>
                  <a:pt x="101627" y="85614"/>
                </a:moveTo>
                <a:lnTo>
                  <a:pt x="101627" y="90976"/>
                </a:lnTo>
                <a:lnTo>
                  <a:pt x="96274" y="90976"/>
                </a:lnTo>
                <a:lnTo>
                  <a:pt x="96274" y="85614"/>
                </a:lnTo>
                <a:close/>
                <a:moveTo>
                  <a:pt x="107084" y="85614"/>
                </a:moveTo>
                <a:lnTo>
                  <a:pt x="107084" y="90976"/>
                </a:lnTo>
                <a:lnTo>
                  <a:pt x="101732" y="90976"/>
                </a:lnTo>
                <a:lnTo>
                  <a:pt x="101732" y="85614"/>
                </a:lnTo>
                <a:close/>
                <a:moveTo>
                  <a:pt x="112541" y="85614"/>
                </a:moveTo>
                <a:lnTo>
                  <a:pt x="112541" y="90976"/>
                </a:lnTo>
                <a:lnTo>
                  <a:pt x="107189" y="90976"/>
                </a:lnTo>
                <a:lnTo>
                  <a:pt x="107189" y="85614"/>
                </a:lnTo>
                <a:close/>
                <a:moveTo>
                  <a:pt x="117999" y="85614"/>
                </a:moveTo>
                <a:lnTo>
                  <a:pt x="117999" y="90976"/>
                </a:lnTo>
                <a:lnTo>
                  <a:pt x="112646" y="90976"/>
                </a:lnTo>
                <a:lnTo>
                  <a:pt x="112646" y="85614"/>
                </a:lnTo>
                <a:close/>
                <a:moveTo>
                  <a:pt x="123456" y="85614"/>
                </a:moveTo>
                <a:lnTo>
                  <a:pt x="123456" y="90976"/>
                </a:lnTo>
                <a:lnTo>
                  <a:pt x="118103" y="90976"/>
                </a:lnTo>
                <a:lnTo>
                  <a:pt x="118103" y="85614"/>
                </a:lnTo>
                <a:close/>
                <a:moveTo>
                  <a:pt x="128913" y="85614"/>
                </a:moveTo>
                <a:lnTo>
                  <a:pt x="128913" y="90976"/>
                </a:lnTo>
                <a:lnTo>
                  <a:pt x="123561" y="90976"/>
                </a:lnTo>
                <a:lnTo>
                  <a:pt x="123561" y="85614"/>
                </a:lnTo>
                <a:close/>
                <a:moveTo>
                  <a:pt x="134370" y="85614"/>
                </a:moveTo>
                <a:lnTo>
                  <a:pt x="134370" y="90976"/>
                </a:lnTo>
                <a:lnTo>
                  <a:pt x="129018" y="90976"/>
                </a:lnTo>
                <a:lnTo>
                  <a:pt x="129018" y="85614"/>
                </a:lnTo>
                <a:close/>
                <a:moveTo>
                  <a:pt x="139827" y="85614"/>
                </a:moveTo>
                <a:lnTo>
                  <a:pt x="139827" y="90976"/>
                </a:lnTo>
                <a:lnTo>
                  <a:pt x="139932" y="90976"/>
                </a:lnTo>
                <a:lnTo>
                  <a:pt x="139932" y="85614"/>
                </a:lnTo>
                <a:close/>
                <a:moveTo>
                  <a:pt x="139932" y="90976"/>
                </a:moveTo>
                <a:lnTo>
                  <a:pt x="139932" y="91080"/>
                </a:lnTo>
                <a:lnTo>
                  <a:pt x="147031" y="91080"/>
                </a:lnTo>
                <a:lnTo>
                  <a:pt x="147031" y="90976"/>
                </a:lnTo>
                <a:close/>
                <a:moveTo>
                  <a:pt x="14285" y="91080"/>
                </a:moveTo>
                <a:lnTo>
                  <a:pt x="14285" y="96442"/>
                </a:lnTo>
                <a:lnTo>
                  <a:pt x="8941" y="96442"/>
                </a:lnTo>
                <a:lnTo>
                  <a:pt x="8941" y="91080"/>
                </a:lnTo>
                <a:close/>
                <a:moveTo>
                  <a:pt x="19742" y="91080"/>
                </a:moveTo>
                <a:lnTo>
                  <a:pt x="19742" y="96442"/>
                </a:lnTo>
                <a:lnTo>
                  <a:pt x="14399" y="96442"/>
                </a:lnTo>
                <a:lnTo>
                  <a:pt x="14399" y="91080"/>
                </a:lnTo>
                <a:close/>
                <a:moveTo>
                  <a:pt x="25200" y="91080"/>
                </a:moveTo>
                <a:lnTo>
                  <a:pt x="25200" y="96442"/>
                </a:lnTo>
                <a:lnTo>
                  <a:pt x="19856" y="96442"/>
                </a:lnTo>
                <a:lnTo>
                  <a:pt x="19856" y="91080"/>
                </a:lnTo>
                <a:close/>
                <a:moveTo>
                  <a:pt x="30674" y="91080"/>
                </a:moveTo>
                <a:lnTo>
                  <a:pt x="30674" y="96442"/>
                </a:lnTo>
                <a:lnTo>
                  <a:pt x="25313" y="96442"/>
                </a:lnTo>
                <a:lnTo>
                  <a:pt x="25313" y="91080"/>
                </a:lnTo>
                <a:close/>
                <a:moveTo>
                  <a:pt x="36131" y="91080"/>
                </a:moveTo>
                <a:lnTo>
                  <a:pt x="36131" y="96442"/>
                </a:lnTo>
                <a:lnTo>
                  <a:pt x="30779" y="96442"/>
                </a:lnTo>
                <a:lnTo>
                  <a:pt x="30779" y="91080"/>
                </a:lnTo>
                <a:close/>
                <a:moveTo>
                  <a:pt x="41589" y="91080"/>
                </a:moveTo>
                <a:lnTo>
                  <a:pt x="41589" y="96442"/>
                </a:lnTo>
                <a:lnTo>
                  <a:pt x="36236" y="96442"/>
                </a:lnTo>
                <a:lnTo>
                  <a:pt x="36236" y="91080"/>
                </a:lnTo>
                <a:close/>
                <a:moveTo>
                  <a:pt x="47037" y="91080"/>
                </a:moveTo>
                <a:lnTo>
                  <a:pt x="47037" y="96442"/>
                </a:lnTo>
                <a:lnTo>
                  <a:pt x="41693" y="96442"/>
                </a:lnTo>
                <a:lnTo>
                  <a:pt x="41693" y="91080"/>
                </a:lnTo>
                <a:close/>
                <a:moveTo>
                  <a:pt x="52503" y="91080"/>
                </a:moveTo>
                <a:lnTo>
                  <a:pt x="52503" y="96442"/>
                </a:lnTo>
                <a:lnTo>
                  <a:pt x="47151" y="96442"/>
                </a:lnTo>
                <a:lnTo>
                  <a:pt x="47151" y="91080"/>
                </a:lnTo>
                <a:close/>
                <a:moveTo>
                  <a:pt x="57960" y="91080"/>
                </a:moveTo>
                <a:lnTo>
                  <a:pt x="57960" y="96442"/>
                </a:lnTo>
                <a:lnTo>
                  <a:pt x="52608" y="96442"/>
                </a:lnTo>
                <a:lnTo>
                  <a:pt x="52608" y="91080"/>
                </a:lnTo>
                <a:close/>
                <a:moveTo>
                  <a:pt x="63418" y="91080"/>
                </a:moveTo>
                <a:lnTo>
                  <a:pt x="63418" y="96442"/>
                </a:lnTo>
                <a:lnTo>
                  <a:pt x="58065" y="96442"/>
                </a:lnTo>
                <a:lnTo>
                  <a:pt x="58065" y="91080"/>
                </a:lnTo>
                <a:close/>
                <a:moveTo>
                  <a:pt x="68875" y="91080"/>
                </a:moveTo>
                <a:lnTo>
                  <a:pt x="68875" y="96442"/>
                </a:lnTo>
                <a:lnTo>
                  <a:pt x="63522" y="96442"/>
                </a:lnTo>
                <a:lnTo>
                  <a:pt x="63522" y="91080"/>
                </a:lnTo>
                <a:close/>
                <a:moveTo>
                  <a:pt x="74332" y="91080"/>
                </a:moveTo>
                <a:lnTo>
                  <a:pt x="74332" y="96442"/>
                </a:lnTo>
                <a:lnTo>
                  <a:pt x="68980" y="96442"/>
                </a:lnTo>
                <a:lnTo>
                  <a:pt x="68980" y="91080"/>
                </a:lnTo>
                <a:close/>
                <a:moveTo>
                  <a:pt x="79789" y="91080"/>
                </a:moveTo>
                <a:lnTo>
                  <a:pt x="79789" y="96442"/>
                </a:lnTo>
                <a:lnTo>
                  <a:pt x="74437" y="96442"/>
                </a:lnTo>
                <a:lnTo>
                  <a:pt x="74437" y="91080"/>
                </a:lnTo>
                <a:close/>
                <a:moveTo>
                  <a:pt x="85246" y="91080"/>
                </a:moveTo>
                <a:lnTo>
                  <a:pt x="85246" y="96442"/>
                </a:lnTo>
                <a:lnTo>
                  <a:pt x="79894" y="96442"/>
                </a:lnTo>
                <a:lnTo>
                  <a:pt x="79894" y="91080"/>
                </a:lnTo>
                <a:close/>
                <a:moveTo>
                  <a:pt x="90704" y="91080"/>
                </a:moveTo>
                <a:lnTo>
                  <a:pt x="90704" y="96442"/>
                </a:lnTo>
                <a:lnTo>
                  <a:pt x="85351" y="96442"/>
                </a:lnTo>
                <a:lnTo>
                  <a:pt x="85351" y="91080"/>
                </a:lnTo>
                <a:close/>
                <a:moveTo>
                  <a:pt x="96170" y="91080"/>
                </a:moveTo>
                <a:lnTo>
                  <a:pt x="96170" y="96442"/>
                </a:lnTo>
                <a:lnTo>
                  <a:pt x="90808" y="96442"/>
                </a:lnTo>
                <a:lnTo>
                  <a:pt x="90808" y="91080"/>
                </a:lnTo>
                <a:close/>
                <a:moveTo>
                  <a:pt x="101627" y="91080"/>
                </a:moveTo>
                <a:lnTo>
                  <a:pt x="101627" y="96442"/>
                </a:lnTo>
                <a:lnTo>
                  <a:pt x="96274" y="96442"/>
                </a:lnTo>
                <a:lnTo>
                  <a:pt x="96274" y="91080"/>
                </a:lnTo>
                <a:close/>
                <a:moveTo>
                  <a:pt x="107084" y="91080"/>
                </a:moveTo>
                <a:lnTo>
                  <a:pt x="107084" y="96442"/>
                </a:lnTo>
                <a:lnTo>
                  <a:pt x="101732" y="96442"/>
                </a:lnTo>
                <a:lnTo>
                  <a:pt x="101732" y="91080"/>
                </a:lnTo>
                <a:close/>
                <a:moveTo>
                  <a:pt x="112541" y="91080"/>
                </a:moveTo>
                <a:lnTo>
                  <a:pt x="112541" y="96442"/>
                </a:lnTo>
                <a:lnTo>
                  <a:pt x="107189" y="96442"/>
                </a:lnTo>
                <a:lnTo>
                  <a:pt x="107189" y="91080"/>
                </a:lnTo>
                <a:close/>
                <a:moveTo>
                  <a:pt x="117999" y="91080"/>
                </a:moveTo>
                <a:lnTo>
                  <a:pt x="117999" y="96442"/>
                </a:lnTo>
                <a:lnTo>
                  <a:pt x="112646" y="96442"/>
                </a:lnTo>
                <a:lnTo>
                  <a:pt x="112646" y="91080"/>
                </a:lnTo>
                <a:close/>
                <a:moveTo>
                  <a:pt x="123456" y="91080"/>
                </a:moveTo>
                <a:lnTo>
                  <a:pt x="123456" y="96442"/>
                </a:lnTo>
                <a:lnTo>
                  <a:pt x="118103" y="96442"/>
                </a:lnTo>
                <a:lnTo>
                  <a:pt x="118103" y="91080"/>
                </a:lnTo>
                <a:close/>
                <a:moveTo>
                  <a:pt x="128913" y="91080"/>
                </a:moveTo>
                <a:lnTo>
                  <a:pt x="128913" y="96442"/>
                </a:lnTo>
                <a:lnTo>
                  <a:pt x="123561" y="96442"/>
                </a:lnTo>
                <a:lnTo>
                  <a:pt x="123561" y="91080"/>
                </a:lnTo>
                <a:close/>
                <a:moveTo>
                  <a:pt x="134370" y="91080"/>
                </a:moveTo>
                <a:lnTo>
                  <a:pt x="134370" y="96442"/>
                </a:lnTo>
                <a:lnTo>
                  <a:pt x="129018" y="96442"/>
                </a:lnTo>
                <a:lnTo>
                  <a:pt x="129018" y="91080"/>
                </a:lnTo>
                <a:close/>
                <a:moveTo>
                  <a:pt x="139827" y="91080"/>
                </a:moveTo>
                <a:lnTo>
                  <a:pt x="139827" y="96442"/>
                </a:lnTo>
                <a:lnTo>
                  <a:pt x="139932" y="96442"/>
                </a:lnTo>
                <a:lnTo>
                  <a:pt x="139932" y="91080"/>
                </a:lnTo>
                <a:close/>
                <a:moveTo>
                  <a:pt x="139932" y="96442"/>
                </a:moveTo>
                <a:lnTo>
                  <a:pt x="139932" y="96555"/>
                </a:lnTo>
                <a:lnTo>
                  <a:pt x="147031" y="96555"/>
                </a:lnTo>
                <a:lnTo>
                  <a:pt x="147031" y="96442"/>
                </a:lnTo>
                <a:close/>
                <a:moveTo>
                  <a:pt x="14285" y="96555"/>
                </a:moveTo>
                <a:lnTo>
                  <a:pt x="14285" y="101908"/>
                </a:lnTo>
                <a:lnTo>
                  <a:pt x="8941" y="101908"/>
                </a:lnTo>
                <a:lnTo>
                  <a:pt x="8941" y="96555"/>
                </a:lnTo>
                <a:close/>
                <a:moveTo>
                  <a:pt x="19742" y="96555"/>
                </a:moveTo>
                <a:lnTo>
                  <a:pt x="19742" y="101908"/>
                </a:lnTo>
                <a:lnTo>
                  <a:pt x="14399" y="101908"/>
                </a:lnTo>
                <a:lnTo>
                  <a:pt x="14399" y="96555"/>
                </a:lnTo>
                <a:close/>
                <a:moveTo>
                  <a:pt x="25200" y="96555"/>
                </a:moveTo>
                <a:lnTo>
                  <a:pt x="25200" y="101908"/>
                </a:lnTo>
                <a:lnTo>
                  <a:pt x="19856" y="101908"/>
                </a:lnTo>
                <a:lnTo>
                  <a:pt x="19856" y="96555"/>
                </a:lnTo>
                <a:close/>
                <a:moveTo>
                  <a:pt x="30674" y="96555"/>
                </a:moveTo>
                <a:lnTo>
                  <a:pt x="30674" y="101908"/>
                </a:lnTo>
                <a:lnTo>
                  <a:pt x="25313" y="101908"/>
                </a:lnTo>
                <a:lnTo>
                  <a:pt x="25313" y="96555"/>
                </a:lnTo>
                <a:close/>
                <a:moveTo>
                  <a:pt x="36131" y="96555"/>
                </a:moveTo>
                <a:lnTo>
                  <a:pt x="36131" y="101908"/>
                </a:lnTo>
                <a:lnTo>
                  <a:pt x="30779" y="101908"/>
                </a:lnTo>
                <a:lnTo>
                  <a:pt x="30779" y="96555"/>
                </a:lnTo>
                <a:close/>
                <a:moveTo>
                  <a:pt x="41589" y="96555"/>
                </a:moveTo>
                <a:lnTo>
                  <a:pt x="41589" y="101908"/>
                </a:lnTo>
                <a:lnTo>
                  <a:pt x="36236" y="101908"/>
                </a:lnTo>
                <a:lnTo>
                  <a:pt x="36236" y="96555"/>
                </a:lnTo>
                <a:close/>
                <a:moveTo>
                  <a:pt x="47037" y="96555"/>
                </a:moveTo>
                <a:lnTo>
                  <a:pt x="47037" y="101908"/>
                </a:lnTo>
                <a:lnTo>
                  <a:pt x="41693" y="101908"/>
                </a:lnTo>
                <a:lnTo>
                  <a:pt x="41693" y="96555"/>
                </a:lnTo>
                <a:close/>
                <a:moveTo>
                  <a:pt x="52503" y="96555"/>
                </a:moveTo>
                <a:lnTo>
                  <a:pt x="52503" y="101908"/>
                </a:lnTo>
                <a:lnTo>
                  <a:pt x="47151" y="101908"/>
                </a:lnTo>
                <a:lnTo>
                  <a:pt x="47151" y="96555"/>
                </a:lnTo>
                <a:close/>
                <a:moveTo>
                  <a:pt x="57960" y="96555"/>
                </a:moveTo>
                <a:lnTo>
                  <a:pt x="57960" y="101908"/>
                </a:lnTo>
                <a:lnTo>
                  <a:pt x="52608" y="101908"/>
                </a:lnTo>
                <a:lnTo>
                  <a:pt x="52608" y="96555"/>
                </a:lnTo>
                <a:close/>
                <a:moveTo>
                  <a:pt x="63418" y="96555"/>
                </a:moveTo>
                <a:lnTo>
                  <a:pt x="63418" y="101908"/>
                </a:lnTo>
                <a:lnTo>
                  <a:pt x="58065" y="101908"/>
                </a:lnTo>
                <a:lnTo>
                  <a:pt x="58065" y="96555"/>
                </a:lnTo>
                <a:close/>
                <a:moveTo>
                  <a:pt x="68875" y="96555"/>
                </a:moveTo>
                <a:lnTo>
                  <a:pt x="68875" y="101908"/>
                </a:lnTo>
                <a:lnTo>
                  <a:pt x="63522" y="101908"/>
                </a:lnTo>
                <a:lnTo>
                  <a:pt x="63522" y="96555"/>
                </a:lnTo>
                <a:close/>
                <a:moveTo>
                  <a:pt x="74332" y="96555"/>
                </a:moveTo>
                <a:lnTo>
                  <a:pt x="74332" y="101908"/>
                </a:lnTo>
                <a:lnTo>
                  <a:pt x="68980" y="101908"/>
                </a:lnTo>
                <a:lnTo>
                  <a:pt x="68980" y="96555"/>
                </a:lnTo>
                <a:close/>
                <a:moveTo>
                  <a:pt x="79789" y="96555"/>
                </a:moveTo>
                <a:lnTo>
                  <a:pt x="79789" y="101908"/>
                </a:lnTo>
                <a:lnTo>
                  <a:pt x="74437" y="101908"/>
                </a:lnTo>
                <a:lnTo>
                  <a:pt x="74437" y="96555"/>
                </a:lnTo>
                <a:close/>
                <a:moveTo>
                  <a:pt x="85246" y="96555"/>
                </a:moveTo>
                <a:lnTo>
                  <a:pt x="85246" y="101908"/>
                </a:lnTo>
                <a:lnTo>
                  <a:pt x="79894" y="101908"/>
                </a:lnTo>
                <a:lnTo>
                  <a:pt x="79894" y="96555"/>
                </a:lnTo>
                <a:close/>
                <a:moveTo>
                  <a:pt x="90704" y="96555"/>
                </a:moveTo>
                <a:lnTo>
                  <a:pt x="90704" y="101908"/>
                </a:lnTo>
                <a:lnTo>
                  <a:pt x="85351" y="101908"/>
                </a:lnTo>
                <a:lnTo>
                  <a:pt x="85351" y="96555"/>
                </a:lnTo>
                <a:close/>
                <a:moveTo>
                  <a:pt x="96170" y="96555"/>
                </a:moveTo>
                <a:lnTo>
                  <a:pt x="96170" y="101908"/>
                </a:lnTo>
                <a:lnTo>
                  <a:pt x="90808" y="101908"/>
                </a:lnTo>
                <a:lnTo>
                  <a:pt x="90808" y="96555"/>
                </a:lnTo>
                <a:close/>
                <a:moveTo>
                  <a:pt x="101627" y="96555"/>
                </a:moveTo>
                <a:lnTo>
                  <a:pt x="101627" y="101908"/>
                </a:lnTo>
                <a:lnTo>
                  <a:pt x="96274" y="101908"/>
                </a:lnTo>
                <a:lnTo>
                  <a:pt x="96274" y="96555"/>
                </a:lnTo>
                <a:close/>
                <a:moveTo>
                  <a:pt x="107084" y="96555"/>
                </a:moveTo>
                <a:lnTo>
                  <a:pt x="107084" y="101908"/>
                </a:lnTo>
                <a:lnTo>
                  <a:pt x="101732" y="101908"/>
                </a:lnTo>
                <a:lnTo>
                  <a:pt x="101732" y="96555"/>
                </a:lnTo>
                <a:close/>
                <a:moveTo>
                  <a:pt x="112541" y="96555"/>
                </a:moveTo>
                <a:lnTo>
                  <a:pt x="112541" y="101908"/>
                </a:lnTo>
                <a:lnTo>
                  <a:pt x="107189" y="101908"/>
                </a:lnTo>
                <a:lnTo>
                  <a:pt x="107189" y="96555"/>
                </a:lnTo>
                <a:close/>
                <a:moveTo>
                  <a:pt x="117999" y="96555"/>
                </a:moveTo>
                <a:lnTo>
                  <a:pt x="117999" y="101908"/>
                </a:lnTo>
                <a:lnTo>
                  <a:pt x="112646" y="101908"/>
                </a:lnTo>
                <a:lnTo>
                  <a:pt x="112646" y="96555"/>
                </a:lnTo>
                <a:close/>
                <a:moveTo>
                  <a:pt x="123456" y="96555"/>
                </a:moveTo>
                <a:lnTo>
                  <a:pt x="123456" y="101908"/>
                </a:lnTo>
                <a:lnTo>
                  <a:pt x="118103" y="101908"/>
                </a:lnTo>
                <a:lnTo>
                  <a:pt x="118103" y="96555"/>
                </a:lnTo>
                <a:close/>
                <a:moveTo>
                  <a:pt x="128913" y="96555"/>
                </a:moveTo>
                <a:lnTo>
                  <a:pt x="128913" y="101908"/>
                </a:lnTo>
                <a:lnTo>
                  <a:pt x="123561" y="101908"/>
                </a:lnTo>
                <a:lnTo>
                  <a:pt x="123561" y="96555"/>
                </a:lnTo>
                <a:close/>
                <a:moveTo>
                  <a:pt x="134370" y="96555"/>
                </a:moveTo>
                <a:lnTo>
                  <a:pt x="134370" y="101908"/>
                </a:lnTo>
                <a:lnTo>
                  <a:pt x="129018" y="101908"/>
                </a:lnTo>
                <a:lnTo>
                  <a:pt x="129018" y="96555"/>
                </a:lnTo>
                <a:close/>
                <a:moveTo>
                  <a:pt x="139827" y="96555"/>
                </a:moveTo>
                <a:lnTo>
                  <a:pt x="139827" y="101908"/>
                </a:lnTo>
                <a:lnTo>
                  <a:pt x="139932" y="101908"/>
                </a:lnTo>
                <a:lnTo>
                  <a:pt x="139932" y="96555"/>
                </a:lnTo>
                <a:close/>
                <a:moveTo>
                  <a:pt x="139932" y="101908"/>
                </a:moveTo>
                <a:lnTo>
                  <a:pt x="139932" y="102021"/>
                </a:lnTo>
                <a:lnTo>
                  <a:pt x="147031" y="102021"/>
                </a:lnTo>
                <a:lnTo>
                  <a:pt x="147031" y="101908"/>
                </a:lnTo>
                <a:close/>
                <a:moveTo>
                  <a:pt x="14285" y="102021"/>
                </a:moveTo>
                <a:lnTo>
                  <a:pt x="14285" y="107382"/>
                </a:lnTo>
                <a:lnTo>
                  <a:pt x="8941" y="107382"/>
                </a:lnTo>
                <a:lnTo>
                  <a:pt x="8941" y="102021"/>
                </a:lnTo>
                <a:close/>
                <a:moveTo>
                  <a:pt x="19742" y="102021"/>
                </a:moveTo>
                <a:lnTo>
                  <a:pt x="19742" y="107382"/>
                </a:lnTo>
                <a:lnTo>
                  <a:pt x="14399" y="107382"/>
                </a:lnTo>
                <a:lnTo>
                  <a:pt x="14399" y="102021"/>
                </a:lnTo>
                <a:close/>
                <a:moveTo>
                  <a:pt x="25200" y="102021"/>
                </a:moveTo>
                <a:lnTo>
                  <a:pt x="25200" y="107382"/>
                </a:lnTo>
                <a:lnTo>
                  <a:pt x="19856" y="107382"/>
                </a:lnTo>
                <a:lnTo>
                  <a:pt x="19856" y="102021"/>
                </a:lnTo>
                <a:close/>
                <a:moveTo>
                  <a:pt x="30674" y="102021"/>
                </a:moveTo>
                <a:lnTo>
                  <a:pt x="30674" y="107382"/>
                </a:lnTo>
                <a:lnTo>
                  <a:pt x="25313" y="107382"/>
                </a:lnTo>
                <a:lnTo>
                  <a:pt x="25313" y="102021"/>
                </a:lnTo>
                <a:close/>
                <a:moveTo>
                  <a:pt x="36131" y="102021"/>
                </a:moveTo>
                <a:lnTo>
                  <a:pt x="36131" y="107382"/>
                </a:lnTo>
                <a:lnTo>
                  <a:pt x="30779" y="107382"/>
                </a:lnTo>
                <a:lnTo>
                  <a:pt x="30779" y="102021"/>
                </a:lnTo>
                <a:close/>
                <a:moveTo>
                  <a:pt x="41589" y="102021"/>
                </a:moveTo>
                <a:lnTo>
                  <a:pt x="41589" y="107382"/>
                </a:lnTo>
                <a:lnTo>
                  <a:pt x="36236" y="107382"/>
                </a:lnTo>
                <a:lnTo>
                  <a:pt x="36236" y="102021"/>
                </a:lnTo>
                <a:close/>
                <a:moveTo>
                  <a:pt x="47037" y="102021"/>
                </a:moveTo>
                <a:lnTo>
                  <a:pt x="47037" y="107382"/>
                </a:lnTo>
                <a:lnTo>
                  <a:pt x="41693" y="107382"/>
                </a:lnTo>
                <a:lnTo>
                  <a:pt x="41693" y="102021"/>
                </a:lnTo>
                <a:close/>
                <a:moveTo>
                  <a:pt x="52503" y="102021"/>
                </a:moveTo>
                <a:lnTo>
                  <a:pt x="52503" y="107382"/>
                </a:lnTo>
                <a:lnTo>
                  <a:pt x="47151" y="107382"/>
                </a:lnTo>
                <a:lnTo>
                  <a:pt x="47151" y="102021"/>
                </a:lnTo>
                <a:close/>
                <a:moveTo>
                  <a:pt x="57960" y="102021"/>
                </a:moveTo>
                <a:lnTo>
                  <a:pt x="57960" y="107382"/>
                </a:lnTo>
                <a:lnTo>
                  <a:pt x="52608" y="107382"/>
                </a:lnTo>
                <a:lnTo>
                  <a:pt x="52608" y="102021"/>
                </a:lnTo>
                <a:close/>
                <a:moveTo>
                  <a:pt x="63418" y="102021"/>
                </a:moveTo>
                <a:lnTo>
                  <a:pt x="63418" y="107382"/>
                </a:lnTo>
                <a:lnTo>
                  <a:pt x="58065" y="107382"/>
                </a:lnTo>
                <a:lnTo>
                  <a:pt x="58065" y="102021"/>
                </a:lnTo>
                <a:close/>
                <a:moveTo>
                  <a:pt x="68875" y="102021"/>
                </a:moveTo>
                <a:lnTo>
                  <a:pt x="68875" y="107382"/>
                </a:lnTo>
                <a:lnTo>
                  <a:pt x="63522" y="107382"/>
                </a:lnTo>
                <a:lnTo>
                  <a:pt x="63522" y="102021"/>
                </a:lnTo>
                <a:close/>
                <a:moveTo>
                  <a:pt x="74332" y="102021"/>
                </a:moveTo>
                <a:lnTo>
                  <a:pt x="74332" y="107382"/>
                </a:lnTo>
                <a:lnTo>
                  <a:pt x="68980" y="107382"/>
                </a:lnTo>
                <a:lnTo>
                  <a:pt x="68980" y="102021"/>
                </a:lnTo>
                <a:close/>
                <a:moveTo>
                  <a:pt x="79789" y="102021"/>
                </a:moveTo>
                <a:lnTo>
                  <a:pt x="79789" y="107382"/>
                </a:lnTo>
                <a:lnTo>
                  <a:pt x="74437" y="107382"/>
                </a:lnTo>
                <a:lnTo>
                  <a:pt x="74437" y="102021"/>
                </a:lnTo>
                <a:close/>
                <a:moveTo>
                  <a:pt x="85246" y="102021"/>
                </a:moveTo>
                <a:lnTo>
                  <a:pt x="85246" y="107382"/>
                </a:lnTo>
                <a:lnTo>
                  <a:pt x="79894" y="107382"/>
                </a:lnTo>
                <a:lnTo>
                  <a:pt x="79894" y="102021"/>
                </a:lnTo>
                <a:close/>
                <a:moveTo>
                  <a:pt x="90704" y="102021"/>
                </a:moveTo>
                <a:lnTo>
                  <a:pt x="90704" y="107382"/>
                </a:lnTo>
                <a:lnTo>
                  <a:pt x="85351" y="107382"/>
                </a:lnTo>
                <a:lnTo>
                  <a:pt x="85351" y="102021"/>
                </a:lnTo>
                <a:close/>
                <a:moveTo>
                  <a:pt x="96170" y="102021"/>
                </a:moveTo>
                <a:lnTo>
                  <a:pt x="96170" y="107382"/>
                </a:lnTo>
                <a:lnTo>
                  <a:pt x="90808" y="107382"/>
                </a:lnTo>
                <a:lnTo>
                  <a:pt x="90808" y="102021"/>
                </a:lnTo>
                <a:close/>
                <a:moveTo>
                  <a:pt x="101627" y="102021"/>
                </a:moveTo>
                <a:lnTo>
                  <a:pt x="101627" y="107382"/>
                </a:lnTo>
                <a:lnTo>
                  <a:pt x="96274" y="107382"/>
                </a:lnTo>
                <a:lnTo>
                  <a:pt x="96274" y="102021"/>
                </a:lnTo>
                <a:close/>
                <a:moveTo>
                  <a:pt x="107084" y="102021"/>
                </a:moveTo>
                <a:lnTo>
                  <a:pt x="107084" y="107382"/>
                </a:lnTo>
                <a:lnTo>
                  <a:pt x="101732" y="107382"/>
                </a:lnTo>
                <a:lnTo>
                  <a:pt x="101732" y="102021"/>
                </a:lnTo>
                <a:close/>
                <a:moveTo>
                  <a:pt x="112541" y="102021"/>
                </a:moveTo>
                <a:lnTo>
                  <a:pt x="112541" y="107382"/>
                </a:lnTo>
                <a:lnTo>
                  <a:pt x="107189" y="107382"/>
                </a:lnTo>
                <a:lnTo>
                  <a:pt x="107189" y="102021"/>
                </a:lnTo>
                <a:close/>
                <a:moveTo>
                  <a:pt x="117999" y="102021"/>
                </a:moveTo>
                <a:lnTo>
                  <a:pt x="117999" y="107382"/>
                </a:lnTo>
                <a:lnTo>
                  <a:pt x="112646" y="107382"/>
                </a:lnTo>
                <a:lnTo>
                  <a:pt x="112646" y="102021"/>
                </a:lnTo>
                <a:close/>
                <a:moveTo>
                  <a:pt x="123456" y="102021"/>
                </a:moveTo>
                <a:lnTo>
                  <a:pt x="123456" y="107382"/>
                </a:lnTo>
                <a:lnTo>
                  <a:pt x="118103" y="107382"/>
                </a:lnTo>
                <a:lnTo>
                  <a:pt x="118103" y="102021"/>
                </a:lnTo>
                <a:close/>
                <a:moveTo>
                  <a:pt x="128913" y="102021"/>
                </a:moveTo>
                <a:lnTo>
                  <a:pt x="128913" y="107382"/>
                </a:lnTo>
                <a:lnTo>
                  <a:pt x="123561" y="107382"/>
                </a:lnTo>
                <a:lnTo>
                  <a:pt x="123561" y="102021"/>
                </a:lnTo>
                <a:close/>
                <a:moveTo>
                  <a:pt x="134370" y="102021"/>
                </a:moveTo>
                <a:lnTo>
                  <a:pt x="134370" y="107382"/>
                </a:lnTo>
                <a:lnTo>
                  <a:pt x="129018" y="107382"/>
                </a:lnTo>
                <a:lnTo>
                  <a:pt x="129018" y="102021"/>
                </a:lnTo>
                <a:close/>
                <a:moveTo>
                  <a:pt x="139827" y="102021"/>
                </a:moveTo>
                <a:lnTo>
                  <a:pt x="139827" y="107382"/>
                </a:lnTo>
                <a:lnTo>
                  <a:pt x="139932" y="107382"/>
                </a:lnTo>
                <a:lnTo>
                  <a:pt x="139932" y="102021"/>
                </a:lnTo>
                <a:close/>
                <a:moveTo>
                  <a:pt x="139932" y="107382"/>
                </a:moveTo>
                <a:lnTo>
                  <a:pt x="139932" y="107487"/>
                </a:lnTo>
                <a:lnTo>
                  <a:pt x="147031" y="107487"/>
                </a:lnTo>
                <a:lnTo>
                  <a:pt x="147031" y="107382"/>
                </a:lnTo>
                <a:close/>
                <a:moveTo>
                  <a:pt x="14285" y="107487"/>
                </a:moveTo>
                <a:lnTo>
                  <a:pt x="14285" y="112848"/>
                </a:lnTo>
                <a:lnTo>
                  <a:pt x="8941" y="112848"/>
                </a:lnTo>
                <a:lnTo>
                  <a:pt x="8941" y="107487"/>
                </a:lnTo>
                <a:close/>
                <a:moveTo>
                  <a:pt x="19742" y="107487"/>
                </a:moveTo>
                <a:lnTo>
                  <a:pt x="19742" y="112848"/>
                </a:lnTo>
                <a:lnTo>
                  <a:pt x="14399" y="112848"/>
                </a:lnTo>
                <a:lnTo>
                  <a:pt x="14399" y="107487"/>
                </a:lnTo>
                <a:close/>
                <a:moveTo>
                  <a:pt x="25200" y="107487"/>
                </a:moveTo>
                <a:lnTo>
                  <a:pt x="25200" y="112848"/>
                </a:lnTo>
                <a:lnTo>
                  <a:pt x="19856" y="112848"/>
                </a:lnTo>
                <a:lnTo>
                  <a:pt x="19856" y="107487"/>
                </a:lnTo>
                <a:close/>
                <a:moveTo>
                  <a:pt x="30674" y="107487"/>
                </a:moveTo>
                <a:lnTo>
                  <a:pt x="30674" y="112848"/>
                </a:lnTo>
                <a:lnTo>
                  <a:pt x="25313" y="112848"/>
                </a:lnTo>
                <a:lnTo>
                  <a:pt x="25313" y="107487"/>
                </a:lnTo>
                <a:close/>
                <a:moveTo>
                  <a:pt x="36131" y="107487"/>
                </a:moveTo>
                <a:lnTo>
                  <a:pt x="36131" y="112848"/>
                </a:lnTo>
                <a:lnTo>
                  <a:pt x="30779" y="112848"/>
                </a:lnTo>
                <a:lnTo>
                  <a:pt x="30779" y="107487"/>
                </a:lnTo>
                <a:close/>
                <a:moveTo>
                  <a:pt x="41589" y="107487"/>
                </a:moveTo>
                <a:lnTo>
                  <a:pt x="41589" y="112848"/>
                </a:lnTo>
                <a:lnTo>
                  <a:pt x="36236" y="112848"/>
                </a:lnTo>
                <a:lnTo>
                  <a:pt x="36236" y="107487"/>
                </a:lnTo>
                <a:close/>
                <a:moveTo>
                  <a:pt x="47037" y="107487"/>
                </a:moveTo>
                <a:lnTo>
                  <a:pt x="47037" y="112848"/>
                </a:lnTo>
                <a:lnTo>
                  <a:pt x="41693" y="112848"/>
                </a:lnTo>
                <a:lnTo>
                  <a:pt x="41693" y="107487"/>
                </a:lnTo>
                <a:close/>
                <a:moveTo>
                  <a:pt x="52503" y="107487"/>
                </a:moveTo>
                <a:lnTo>
                  <a:pt x="52503" y="112848"/>
                </a:lnTo>
                <a:lnTo>
                  <a:pt x="47151" y="112848"/>
                </a:lnTo>
                <a:lnTo>
                  <a:pt x="47151" y="107487"/>
                </a:lnTo>
                <a:close/>
                <a:moveTo>
                  <a:pt x="57960" y="107487"/>
                </a:moveTo>
                <a:lnTo>
                  <a:pt x="57960" y="112848"/>
                </a:lnTo>
                <a:lnTo>
                  <a:pt x="52608" y="112848"/>
                </a:lnTo>
                <a:lnTo>
                  <a:pt x="52608" y="107487"/>
                </a:lnTo>
                <a:close/>
                <a:moveTo>
                  <a:pt x="63418" y="107487"/>
                </a:moveTo>
                <a:lnTo>
                  <a:pt x="63418" y="112848"/>
                </a:lnTo>
                <a:lnTo>
                  <a:pt x="58065" y="112848"/>
                </a:lnTo>
                <a:lnTo>
                  <a:pt x="58065" y="107487"/>
                </a:lnTo>
                <a:close/>
                <a:moveTo>
                  <a:pt x="68875" y="107487"/>
                </a:moveTo>
                <a:lnTo>
                  <a:pt x="68875" y="112848"/>
                </a:lnTo>
                <a:lnTo>
                  <a:pt x="63522" y="112848"/>
                </a:lnTo>
                <a:lnTo>
                  <a:pt x="63522" y="107487"/>
                </a:lnTo>
                <a:close/>
                <a:moveTo>
                  <a:pt x="74332" y="107487"/>
                </a:moveTo>
                <a:lnTo>
                  <a:pt x="74332" y="112848"/>
                </a:lnTo>
                <a:lnTo>
                  <a:pt x="68980" y="112848"/>
                </a:lnTo>
                <a:lnTo>
                  <a:pt x="68980" y="107487"/>
                </a:lnTo>
                <a:close/>
                <a:moveTo>
                  <a:pt x="79789" y="107487"/>
                </a:moveTo>
                <a:lnTo>
                  <a:pt x="79789" y="112848"/>
                </a:lnTo>
                <a:lnTo>
                  <a:pt x="74437" y="112848"/>
                </a:lnTo>
                <a:lnTo>
                  <a:pt x="74437" y="107487"/>
                </a:lnTo>
                <a:close/>
                <a:moveTo>
                  <a:pt x="85246" y="107487"/>
                </a:moveTo>
                <a:lnTo>
                  <a:pt x="85246" y="112848"/>
                </a:lnTo>
                <a:lnTo>
                  <a:pt x="79894" y="112848"/>
                </a:lnTo>
                <a:lnTo>
                  <a:pt x="79894" y="107487"/>
                </a:lnTo>
                <a:close/>
                <a:moveTo>
                  <a:pt x="90704" y="107487"/>
                </a:moveTo>
                <a:lnTo>
                  <a:pt x="90704" y="112848"/>
                </a:lnTo>
                <a:lnTo>
                  <a:pt x="85351" y="112848"/>
                </a:lnTo>
                <a:lnTo>
                  <a:pt x="85351" y="107487"/>
                </a:lnTo>
                <a:close/>
                <a:moveTo>
                  <a:pt x="96170" y="107487"/>
                </a:moveTo>
                <a:lnTo>
                  <a:pt x="96170" y="112848"/>
                </a:lnTo>
                <a:lnTo>
                  <a:pt x="90808" y="112848"/>
                </a:lnTo>
                <a:lnTo>
                  <a:pt x="90808" y="107487"/>
                </a:lnTo>
                <a:close/>
                <a:moveTo>
                  <a:pt x="101627" y="107487"/>
                </a:moveTo>
                <a:lnTo>
                  <a:pt x="101627" y="112848"/>
                </a:lnTo>
                <a:lnTo>
                  <a:pt x="96274" y="112848"/>
                </a:lnTo>
                <a:lnTo>
                  <a:pt x="96274" y="107487"/>
                </a:lnTo>
                <a:close/>
                <a:moveTo>
                  <a:pt x="107084" y="107487"/>
                </a:moveTo>
                <a:lnTo>
                  <a:pt x="107084" y="112848"/>
                </a:lnTo>
                <a:lnTo>
                  <a:pt x="101732" y="112848"/>
                </a:lnTo>
                <a:lnTo>
                  <a:pt x="101732" y="107487"/>
                </a:lnTo>
                <a:close/>
                <a:moveTo>
                  <a:pt x="112541" y="107487"/>
                </a:moveTo>
                <a:lnTo>
                  <a:pt x="112541" y="112848"/>
                </a:lnTo>
                <a:lnTo>
                  <a:pt x="107189" y="112848"/>
                </a:lnTo>
                <a:lnTo>
                  <a:pt x="107189" y="107487"/>
                </a:lnTo>
                <a:close/>
                <a:moveTo>
                  <a:pt x="117999" y="107487"/>
                </a:moveTo>
                <a:lnTo>
                  <a:pt x="117999" y="112848"/>
                </a:lnTo>
                <a:lnTo>
                  <a:pt x="112646" y="112848"/>
                </a:lnTo>
                <a:lnTo>
                  <a:pt x="112646" y="107487"/>
                </a:lnTo>
                <a:close/>
                <a:moveTo>
                  <a:pt x="123456" y="107487"/>
                </a:moveTo>
                <a:lnTo>
                  <a:pt x="123456" y="112848"/>
                </a:lnTo>
                <a:lnTo>
                  <a:pt x="118103" y="112848"/>
                </a:lnTo>
                <a:lnTo>
                  <a:pt x="118103" y="107487"/>
                </a:lnTo>
                <a:close/>
                <a:moveTo>
                  <a:pt x="128913" y="107487"/>
                </a:moveTo>
                <a:lnTo>
                  <a:pt x="128913" y="112848"/>
                </a:lnTo>
                <a:lnTo>
                  <a:pt x="123561" y="112848"/>
                </a:lnTo>
                <a:lnTo>
                  <a:pt x="123561" y="107487"/>
                </a:lnTo>
                <a:close/>
                <a:moveTo>
                  <a:pt x="134370" y="107487"/>
                </a:moveTo>
                <a:lnTo>
                  <a:pt x="134370" y="112848"/>
                </a:lnTo>
                <a:lnTo>
                  <a:pt x="129018" y="112848"/>
                </a:lnTo>
                <a:lnTo>
                  <a:pt x="129018" y="107487"/>
                </a:lnTo>
                <a:close/>
                <a:moveTo>
                  <a:pt x="139827" y="107487"/>
                </a:moveTo>
                <a:lnTo>
                  <a:pt x="139827" y="112848"/>
                </a:lnTo>
                <a:lnTo>
                  <a:pt x="139932" y="112848"/>
                </a:lnTo>
                <a:lnTo>
                  <a:pt x="139932" y="107487"/>
                </a:lnTo>
                <a:close/>
                <a:moveTo>
                  <a:pt x="139932" y="112848"/>
                </a:moveTo>
                <a:lnTo>
                  <a:pt x="139932" y="112953"/>
                </a:lnTo>
                <a:lnTo>
                  <a:pt x="147031" y="112953"/>
                </a:lnTo>
                <a:lnTo>
                  <a:pt x="147031" y="112848"/>
                </a:lnTo>
                <a:close/>
                <a:moveTo>
                  <a:pt x="14285" y="112953"/>
                </a:moveTo>
                <a:lnTo>
                  <a:pt x="14285" y="118306"/>
                </a:lnTo>
                <a:lnTo>
                  <a:pt x="8941" y="118306"/>
                </a:lnTo>
                <a:lnTo>
                  <a:pt x="8941" y="112953"/>
                </a:lnTo>
                <a:close/>
                <a:moveTo>
                  <a:pt x="19742" y="112953"/>
                </a:moveTo>
                <a:lnTo>
                  <a:pt x="19742" y="118306"/>
                </a:lnTo>
                <a:lnTo>
                  <a:pt x="14399" y="118306"/>
                </a:lnTo>
                <a:lnTo>
                  <a:pt x="14399" y="112953"/>
                </a:lnTo>
                <a:close/>
                <a:moveTo>
                  <a:pt x="25200" y="112953"/>
                </a:moveTo>
                <a:lnTo>
                  <a:pt x="25200" y="118306"/>
                </a:lnTo>
                <a:lnTo>
                  <a:pt x="19856" y="118306"/>
                </a:lnTo>
                <a:lnTo>
                  <a:pt x="19856" y="112953"/>
                </a:lnTo>
                <a:close/>
                <a:moveTo>
                  <a:pt x="30674" y="112953"/>
                </a:moveTo>
                <a:lnTo>
                  <a:pt x="30674" y="118306"/>
                </a:lnTo>
                <a:lnTo>
                  <a:pt x="25313" y="118306"/>
                </a:lnTo>
                <a:lnTo>
                  <a:pt x="25313" y="112953"/>
                </a:lnTo>
                <a:close/>
                <a:moveTo>
                  <a:pt x="36131" y="112953"/>
                </a:moveTo>
                <a:lnTo>
                  <a:pt x="36131" y="118306"/>
                </a:lnTo>
                <a:lnTo>
                  <a:pt x="30779" y="118306"/>
                </a:lnTo>
                <a:lnTo>
                  <a:pt x="30779" y="112953"/>
                </a:lnTo>
                <a:close/>
                <a:moveTo>
                  <a:pt x="41589" y="112953"/>
                </a:moveTo>
                <a:lnTo>
                  <a:pt x="41589" y="118306"/>
                </a:lnTo>
                <a:lnTo>
                  <a:pt x="36236" y="118306"/>
                </a:lnTo>
                <a:lnTo>
                  <a:pt x="36236" y="112953"/>
                </a:lnTo>
                <a:close/>
                <a:moveTo>
                  <a:pt x="47037" y="112953"/>
                </a:moveTo>
                <a:lnTo>
                  <a:pt x="47037" y="118306"/>
                </a:lnTo>
                <a:lnTo>
                  <a:pt x="41693" y="118306"/>
                </a:lnTo>
                <a:lnTo>
                  <a:pt x="41693" y="112953"/>
                </a:lnTo>
                <a:close/>
                <a:moveTo>
                  <a:pt x="52503" y="112953"/>
                </a:moveTo>
                <a:lnTo>
                  <a:pt x="52503" y="118306"/>
                </a:lnTo>
                <a:lnTo>
                  <a:pt x="47151" y="118306"/>
                </a:lnTo>
                <a:lnTo>
                  <a:pt x="47151" y="112953"/>
                </a:lnTo>
                <a:close/>
                <a:moveTo>
                  <a:pt x="57960" y="112953"/>
                </a:moveTo>
                <a:lnTo>
                  <a:pt x="57960" y="118306"/>
                </a:lnTo>
                <a:lnTo>
                  <a:pt x="52608" y="118306"/>
                </a:lnTo>
                <a:lnTo>
                  <a:pt x="52608" y="112953"/>
                </a:lnTo>
                <a:close/>
                <a:moveTo>
                  <a:pt x="63418" y="112953"/>
                </a:moveTo>
                <a:lnTo>
                  <a:pt x="63418" y="118306"/>
                </a:lnTo>
                <a:lnTo>
                  <a:pt x="58065" y="118306"/>
                </a:lnTo>
                <a:lnTo>
                  <a:pt x="58065" y="112953"/>
                </a:lnTo>
                <a:close/>
                <a:moveTo>
                  <a:pt x="68875" y="112953"/>
                </a:moveTo>
                <a:lnTo>
                  <a:pt x="68875" y="118306"/>
                </a:lnTo>
                <a:lnTo>
                  <a:pt x="63522" y="118306"/>
                </a:lnTo>
                <a:lnTo>
                  <a:pt x="63522" y="112953"/>
                </a:lnTo>
                <a:close/>
                <a:moveTo>
                  <a:pt x="74332" y="112953"/>
                </a:moveTo>
                <a:lnTo>
                  <a:pt x="74332" y="118306"/>
                </a:lnTo>
                <a:lnTo>
                  <a:pt x="68980" y="118306"/>
                </a:lnTo>
                <a:lnTo>
                  <a:pt x="68980" y="112953"/>
                </a:lnTo>
                <a:close/>
                <a:moveTo>
                  <a:pt x="79789" y="112953"/>
                </a:moveTo>
                <a:lnTo>
                  <a:pt x="79789" y="118306"/>
                </a:lnTo>
                <a:lnTo>
                  <a:pt x="74437" y="118306"/>
                </a:lnTo>
                <a:lnTo>
                  <a:pt x="74437" y="112953"/>
                </a:lnTo>
                <a:close/>
                <a:moveTo>
                  <a:pt x="85246" y="112953"/>
                </a:moveTo>
                <a:lnTo>
                  <a:pt x="85246" y="118306"/>
                </a:lnTo>
                <a:lnTo>
                  <a:pt x="79894" y="118306"/>
                </a:lnTo>
                <a:lnTo>
                  <a:pt x="79894" y="112953"/>
                </a:lnTo>
                <a:close/>
                <a:moveTo>
                  <a:pt x="90704" y="112953"/>
                </a:moveTo>
                <a:lnTo>
                  <a:pt x="90704" y="118306"/>
                </a:lnTo>
                <a:lnTo>
                  <a:pt x="85351" y="118306"/>
                </a:lnTo>
                <a:lnTo>
                  <a:pt x="85351" y="112953"/>
                </a:lnTo>
                <a:close/>
                <a:moveTo>
                  <a:pt x="96170" y="112953"/>
                </a:moveTo>
                <a:lnTo>
                  <a:pt x="96170" y="118306"/>
                </a:lnTo>
                <a:lnTo>
                  <a:pt x="90808" y="118306"/>
                </a:lnTo>
                <a:lnTo>
                  <a:pt x="90808" y="112953"/>
                </a:lnTo>
                <a:close/>
                <a:moveTo>
                  <a:pt x="101627" y="112953"/>
                </a:moveTo>
                <a:lnTo>
                  <a:pt x="101627" y="118306"/>
                </a:lnTo>
                <a:lnTo>
                  <a:pt x="96274" y="118306"/>
                </a:lnTo>
                <a:lnTo>
                  <a:pt x="96274" y="112953"/>
                </a:lnTo>
                <a:close/>
                <a:moveTo>
                  <a:pt x="107084" y="112953"/>
                </a:moveTo>
                <a:lnTo>
                  <a:pt x="107084" y="118306"/>
                </a:lnTo>
                <a:lnTo>
                  <a:pt x="101732" y="118306"/>
                </a:lnTo>
                <a:lnTo>
                  <a:pt x="101732" y="112953"/>
                </a:lnTo>
                <a:close/>
                <a:moveTo>
                  <a:pt x="112541" y="112953"/>
                </a:moveTo>
                <a:lnTo>
                  <a:pt x="112541" y="118306"/>
                </a:lnTo>
                <a:lnTo>
                  <a:pt x="107189" y="118306"/>
                </a:lnTo>
                <a:lnTo>
                  <a:pt x="107189" y="112953"/>
                </a:lnTo>
                <a:close/>
                <a:moveTo>
                  <a:pt x="117999" y="112953"/>
                </a:moveTo>
                <a:lnTo>
                  <a:pt x="117999" y="118306"/>
                </a:lnTo>
                <a:lnTo>
                  <a:pt x="112646" y="118306"/>
                </a:lnTo>
                <a:lnTo>
                  <a:pt x="112646" y="112953"/>
                </a:lnTo>
                <a:close/>
                <a:moveTo>
                  <a:pt x="123456" y="112953"/>
                </a:moveTo>
                <a:lnTo>
                  <a:pt x="123456" y="118306"/>
                </a:lnTo>
                <a:lnTo>
                  <a:pt x="118103" y="118306"/>
                </a:lnTo>
                <a:lnTo>
                  <a:pt x="118103" y="112953"/>
                </a:lnTo>
                <a:close/>
                <a:moveTo>
                  <a:pt x="128913" y="112953"/>
                </a:moveTo>
                <a:lnTo>
                  <a:pt x="128913" y="118306"/>
                </a:lnTo>
                <a:lnTo>
                  <a:pt x="123561" y="118306"/>
                </a:lnTo>
                <a:lnTo>
                  <a:pt x="123561" y="112953"/>
                </a:lnTo>
                <a:close/>
                <a:moveTo>
                  <a:pt x="134370" y="112953"/>
                </a:moveTo>
                <a:lnTo>
                  <a:pt x="134370" y="118306"/>
                </a:lnTo>
                <a:lnTo>
                  <a:pt x="129018" y="118306"/>
                </a:lnTo>
                <a:lnTo>
                  <a:pt x="129018" y="112953"/>
                </a:lnTo>
                <a:close/>
                <a:moveTo>
                  <a:pt x="139827" y="112953"/>
                </a:moveTo>
                <a:lnTo>
                  <a:pt x="139827" y="118306"/>
                </a:lnTo>
                <a:lnTo>
                  <a:pt x="139932" y="118306"/>
                </a:lnTo>
                <a:lnTo>
                  <a:pt x="139932" y="112953"/>
                </a:lnTo>
                <a:close/>
                <a:moveTo>
                  <a:pt x="139932" y="118306"/>
                </a:moveTo>
                <a:lnTo>
                  <a:pt x="139932" y="118410"/>
                </a:lnTo>
                <a:lnTo>
                  <a:pt x="147031" y="118410"/>
                </a:lnTo>
                <a:lnTo>
                  <a:pt x="147031" y="118306"/>
                </a:lnTo>
                <a:close/>
                <a:moveTo>
                  <a:pt x="14285" y="118410"/>
                </a:moveTo>
                <a:lnTo>
                  <a:pt x="14285" y="123772"/>
                </a:lnTo>
                <a:lnTo>
                  <a:pt x="8941" y="123772"/>
                </a:lnTo>
                <a:lnTo>
                  <a:pt x="8941" y="118410"/>
                </a:lnTo>
                <a:close/>
                <a:moveTo>
                  <a:pt x="19742" y="118410"/>
                </a:moveTo>
                <a:lnTo>
                  <a:pt x="19742" y="123772"/>
                </a:lnTo>
                <a:lnTo>
                  <a:pt x="14399" y="123772"/>
                </a:lnTo>
                <a:lnTo>
                  <a:pt x="14399" y="118410"/>
                </a:lnTo>
                <a:close/>
                <a:moveTo>
                  <a:pt x="25200" y="118410"/>
                </a:moveTo>
                <a:lnTo>
                  <a:pt x="25200" y="123772"/>
                </a:lnTo>
                <a:lnTo>
                  <a:pt x="19856" y="123772"/>
                </a:lnTo>
                <a:lnTo>
                  <a:pt x="19856" y="118410"/>
                </a:lnTo>
                <a:close/>
                <a:moveTo>
                  <a:pt x="30674" y="118410"/>
                </a:moveTo>
                <a:lnTo>
                  <a:pt x="30674" y="123772"/>
                </a:lnTo>
                <a:lnTo>
                  <a:pt x="25313" y="123772"/>
                </a:lnTo>
                <a:lnTo>
                  <a:pt x="25313" y="118410"/>
                </a:lnTo>
                <a:close/>
                <a:moveTo>
                  <a:pt x="36131" y="118410"/>
                </a:moveTo>
                <a:lnTo>
                  <a:pt x="36131" y="123772"/>
                </a:lnTo>
                <a:lnTo>
                  <a:pt x="30779" y="123772"/>
                </a:lnTo>
                <a:lnTo>
                  <a:pt x="30779" y="118410"/>
                </a:lnTo>
                <a:close/>
                <a:moveTo>
                  <a:pt x="41589" y="118410"/>
                </a:moveTo>
                <a:lnTo>
                  <a:pt x="41589" y="123772"/>
                </a:lnTo>
                <a:lnTo>
                  <a:pt x="36236" y="123772"/>
                </a:lnTo>
                <a:lnTo>
                  <a:pt x="36236" y="118410"/>
                </a:lnTo>
                <a:close/>
                <a:moveTo>
                  <a:pt x="47037" y="118410"/>
                </a:moveTo>
                <a:lnTo>
                  <a:pt x="47037" y="123772"/>
                </a:lnTo>
                <a:lnTo>
                  <a:pt x="41693" y="123772"/>
                </a:lnTo>
                <a:lnTo>
                  <a:pt x="41693" y="118410"/>
                </a:lnTo>
                <a:close/>
                <a:moveTo>
                  <a:pt x="52503" y="118410"/>
                </a:moveTo>
                <a:lnTo>
                  <a:pt x="52503" y="123772"/>
                </a:lnTo>
                <a:lnTo>
                  <a:pt x="47151" y="123772"/>
                </a:lnTo>
                <a:lnTo>
                  <a:pt x="47151" y="118410"/>
                </a:lnTo>
                <a:close/>
                <a:moveTo>
                  <a:pt x="57960" y="118410"/>
                </a:moveTo>
                <a:lnTo>
                  <a:pt x="57960" y="123772"/>
                </a:lnTo>
                <a:lnTo>
                  <a:pt x="52608" y="123772"/>
                </a:lnTo>
                <a:lnTo>
                  <a:pt x="52608" y="118410"/>
                </a:lnTo>
                <a:close/>
                <a:moveTo>
                  <a:pt x="63418" y="118410"/>
                </a:moveTo>
                <a:lnTo>
                  <a:pt x="63418" y="123772"/>
                </a:lnTo>
                <a:lnTo>
                  <a:pt x="58065" y="123772"/>
                </a:lnTo>
                <a:lnTo>
                  <a:pt x="58065" y="118410"/>
                </a:lnTo>
                <a:close/>
                <a:moveTo>
                  <a:pt x="68875" y="118410"/>
                </a:moveTo>
                <a:lnTo>
                  <a:pt x="68875" y="123772"/>
                </a:lnTo>
                <a:lnTo>
                  <a:pt x="63522" y="123772"/>
                </a:lnTo>
                <a:lnTo>
                  <a:pt x="63522" y="118410"/>
                </a:lnTo>
                <a:close/>
                <a:moveTo>
                  <a:pt x="74332" y="118410"/>
                </a:moveTo>
                <a:lnTo>
                  <a:pt x="74332" y="123772"/>
                </a:lnTo>
                <a:lnTo>
                  <a:pt x="68980" y="123772"/>
                </a:lnTo>
                <a:lnTo>
                  <a:pt x="68980" y="118410"/>
                </a:lnTo>
                <a:close/>
                <a:moveTo>
                  <a:pt x="79789" y="118410"/>
                </a:moveTo>
                <a:lnTo>
                  <a:pt x="79789" y="123772"/>
                </a:lnTo>
                <a:lnTo>
                  <a:pt x="74437" y="123772"/>
                </a:lnTo>
                <a:lnTo>
                  <a:pt x="74437" y="118410"/>
                </a:lnTo>
                <a:close/>
                <a:moveTo>
                  <a:pt x="85246" y="118410"/>
                </a:moveTo>
                <a:lnTo>
                  <a:pt x="85246" y="123772"/>
                </a:lnTo>
                <a:lnTo>
                  <a:pt x="79894" y="123772"/>
                </a:lnTo>
                <a:lnTo>
                  <a:pt x="79894" y="118410"/>
                </a:lnTo>
                <a:close/>
                <a:moveTo>
                  <a:pt x="90704" y="118410"/>
                </a:moveTo>
                <a:lnTo>
                  <a:pt x="90704" y="123772"/>
                </a:lnTo>
                <a:lnTo>
                  <a:pt x="85351" y="123772"/>
                </a:lnTo>
                <a:lnTo>
                  <a:pt x="85351" y="118410"/>
                </a:lnTo>
                <a:close/>
                <a:moveTo>
                  <a:pt x="96170" y="118410"/>
                </a:moveTo>
                <a:lnTo>
                  <a:pt x="96170" y="123772"/>
                </a:lnTo>
                <a:lnTo>
                  <a:pt x="90808" y="123772"/>
                </a:lnTo>
                <a:lnTo>
                  <a:pt x="90808" y="118410"/>
                </a:lnTo>
                <a:close/>
                <a:moveTo>
                  <a:pt x="101627" y="118410"/>
                </a:moveTo>
                <a:lnTo>
                  <a:pt x="101627" y="123772"/>
                </a:lnTo>
                <a:lnTo>
                  <a:pt x="96274" y="123772"/>
                </a:lnTo>
                <a:lnTo>
                  <a:pt x="96274" y="118410"/>
                </a:lnTo>
                <a:close/>
                <a:moveTo>
                  <a:pt x="107084" y="118410"/>
                </a:moveTo>
                <a:lnTo>
                  <a:pt x="107084" y="123772"/>
                </a:lnTo>
                <a:lnTo>
                  <a:pt x="101732" y="123772"/>
                </a:lnTo>
                <a:lnTo>
                  <a:pt x="101732" y="118410"/>
                </a:lnTo>
                <a:close/>
                <a:moveTo>
                  <a:pt x="112541" y="118410"/>
                </a:moveTo>
                <a:lnTo>
                  <a:pt x="112541" y="123772"/>
                </a:lnTo>
                <a:lnTo>
                  <a:pt x="107189" y="123772"/>
                </a:lnTo>
                <a:lnTo>
                  <a:pt x="107189" y="118410"/>
                </a:lnTo>
                <a:close/>
                <a:moveTo>
                  <a:pt x="117999" y="118410"/>
                </a:moveTo>
                <a:lnTo>
                  <a:pt x="117999" y="123772"/>
                </a:lnTo>
                <a:lnTo>
                  <a:pt x="112646" y="123772"/>
                </a:lnTo>
                <a:lnTo>
                  <a:pt x="112646" y="118410"/>
                </a:lnTo>
                <a:close/>
                <a:moveTo>
                  <a:pt x="123456" y="118410"/>
                </a:moveTo>
                <a:lnTo>
                  <a:pt x="123456" y="123772"/>
                </a:lnTo>
                <a:lnTo>
                  <a:pt x="118103" y="123772"/>
                </a:lnTo>
                <a:lnTo>
                  <a:pt x="118103" y="118410"/>
                </a:lnTo>
                <a:close/>
                <a:moveTo>
                  <a:pt x="128913" y="118410"/>
                </a:moveTo>
                <a:lnTo>
                  <a:pt x="128913" y="123772"/>
                </a:lnTo>
                <a:lnTo>
                  <a:pt x="123561" y="123772"/>
                </a:lnTo>
                <a:lnTo>
                  <a:pt x="123561" y="118410"/>
                </a:lnTo>
                <a:close/>
                <a:moveTo>
                  <a:pt x="134370" y="118410"/>
                </a:moveTo>
                <a:lnTo>
                  <a:pt x="134370" y="123772"/>
                </a:lnTo>
                <a:lnTo>
                  <a:pt x="129018" y="123772"/>
                </a:lnTo>
                <a:lnTo>
                  <a:pt x="129018" y="118410"/>
                </a:lnTo>
                <a:close/>
                <a:moveTo>
                  <a:pt x="139827" y="118410"/>
                </a:moveTo>
                <a:lnTo>
                  <a:pt x="139827" y="123772"/>
                </a:lnTo>
                <a:lnTo>
                  <a:pt x="139932" y="123772"/>
                </a:lnTo>
                <a:lnTo>
                  <a:pt x="139932" y="118410"/>
                </a:lnTo>
                <a:close/>
                <a:moveTo>
                  <a:pt x="139932" y="123772"/>
                </a:moveTo>
                <a:lnTo>
                  <a:pt x="139932" y="123885"/>
                </a:lnTo>
                <a:lnTo>
                  <a:pt x="147031" y="123885"/>
                </a:lnTo>
                <a:lnTo>
                  <a:pt x="147031" y="123772"/>
                </a:lnTo>
                <a:close/>
                <a:moveTo>
                  <a:pt x="14285" y="123885"/>
                </a:moveTo>
                <a:lnTo>
                  <a:pt x="14285" y="129238"/>
                </a:lnTo>
                <a:lnTo>
                  <a:pt x="8941" y="129238"/>
                </a:lnTo>
                <a:lnTo>
                  <a:pt x="8941" y="123885"/>
                </a:lnTo>
                <a:close/>
                <a:moveTo>
                  <a:pt x="19742" y="123885"/>
                </a:moveTo>
                <a:lnTo>
                  <a:pt x="19742" y="129238"/>
                </a:lnTo>
                <a:lnTo>
                  <a:pt x="14399" y="129238"/>
                </a:lnTo>
                <a:lnTo>
                  <a:pt x="14399" y="123885"/>
                </a:lnTo>
                <a:close/>
                <a:moveTo>
                  <a:pt x="25200" y="123885"/>
                </a:moveTo>
                <a:lnTo>
                  <a:pt x="25200" y="129238"/>
                </a:lnTo>
                <a:lnTo>
                  <a:pt x="19856" y="129238"/>
                </a:lnTo>
                <a:lnTo>
                  <a:pt x="19856" y="123885"/>
                </a:lnTo>
                <a:close/>
                <a:moveTo>
                  <a:pt x="30674" y="123885"/>
                </a:moveTo>
                <a:lnTo>
                  <a:pt x="30674" y="129238"/>
                </a:lnTo>
                <a:lnTo>
                  <a:pt x="25313" y="129238"/>
                </a:lnTo>
                <a:lnTo>
                  <a:pt x="25313" y="123885"/>
                </a:lnTo>
                <a:close/>
                <a:moveTo>
                  <a:pt x="36131" y="123885"/>
                </a:moveTo>
                <a:lnTo>
                  <a:pt x="36131" y="129238"/>
                </a:lnTo>
                <a:lnTo>
                  <a:pt x="30779" y="129238"/>
                </a:lnTo>
                <a:lnTo>
                  <a:pt x="30779" y="123885"/>
                </a:lnTo>
                <a:close/>
                <a:moveTo>
                  <a:pt x="41589" y="123885"/>
                </a:moveTo>
                <a:lnTo>
                  <a:pt x="41589" y="129238"/>
                </a:lnTo>
                <a:lnTo>
                  <a:pt x="36236" y="129238"/>
                </a:lnTo>
                <a:lnTo>
                  <a:pt x="36236" y="123885"/>
                </a:lnTo>
                <a:close/>
                <a:moveTo>
                  <a:pt x="47037" y="123885"/>
                </a:moveTo>
                <a:lnTo>
                  <a:pt x="47037" y="129238"/>
                </a:lnTo>
                <a:lnTo>
                  <a:pt x="41693" y="129238"/>
                </a:lnTo>
                <a:lnTo>
                  <a:pt x="41693" y="123885"/>
                </a:lnTo>
                <a:close/>
                <a:moveTo>
                  <a:pt x="52503" y="123885"/>
                </a:moveTo>
                <a:lnTo>
                  <a:pt x="52503" y="129238"/>
                </a:lnTo>
                <a:lnTo>
                  <a:pt x="47151" y="129238"/>
                </a:lnTo>
                <a:lnTo>
                  <a:pt x="47151" y="123885"/>
                </a:lnTo>
                <a:close/>
                <a:moveTo>
                  <a:pt x="57960" y="123885"/>
                </a:moveTo>
                <a:lnTo>
                  <a:pt x="57960" y="129238"/>
                </a:lnTo>
                <a:lnTo>
                  <a:pt x="52608" y="129238"/>
                </a:lnTo>
                <a:lnTo>
                  <a:pt x="52608" y="123885"/>
                </a:lnTo>
                <a:close/>
                <a:moveTo>
                  <a:pt x="63418" y="123885"/>
                </a:moveTo>
                <a:lnTo>
                  <a:pt x="63418" y="129238"/>
                </a:lnTo>
                <a:lnTo>
                  <a:pt x="58065" y="129238"/>
                </a:lnTo>
                <a:lnTo>
                  <a:pt x="58065" y="123885"/>
                </a:lnTo>
                <a:close/>
                <a:moveTo>
                  <a:pt x="68875" y="123885"/>
                </a:moveTo>
                <a:lnTo>
                  <a:pt x="68875" y="129238"/>
                </a:lnTo>
                <a:lnTo>
                  <a:pt x="63522" y="129238"/>
                </a:lnTo>
                <a:lnTo>
                  <a:pt x="63522" y="123885"/>
                </a:lnTo>
                <a:close/>
                <a:moveTo>
                  <a:pt x="74332" y="123885"/>
                </a:moveTo>
                <a:lnTo>
                  <a:pt x="74332" y="129238"/>
                </a:lnTo>
                <a:lnTo>
                  <a:pt x="68980" y="129238"/>
                </a:lnTo>
                <a:lnTo>
                  <a:pt x="68980" y="123885"/>
                </a:lnTo>
                <a:close/>
                <a:moveTo>
                  <a:pt x="79789" y="123885"/>
                </a:moveTo>
                <a:lnTo>
                  <a:pt x="79789" y="129238"/>
                </a:lnTo>
                <a:lnTo>
                  <a:pt x="74437" y="129238"/>
                </a:lnTo>
                <a:lnTo>
                  <a:pt x="74437" y="123885"/>
                </a:lnTo>
                <a:close/>
                <a:moveTo>
                  <a:pt x="85246" y="123885"/>
                </a:moveTo>
                <a:lnTo>
                  <a:pt x="85246" y="129238"/>
                </a:lnTo>
                <a:lnTo>
                  <a:pt x="79894" y="129238"/>
                </a:lnTo>
                <a:lnTo>
                  <a:pt x="79894" y="123885"/>
                </a:lnTo>
                <a:close/>
                <a:moveTo>
                  <a:pt x="90704" y="123885"/>
                </a:moveTo>
                <a:lnTo>
                  <a:pt x="90704" y="129238"/>
                </a:lnTo>
                <a:lnTo>
                  <a:pt x="85351" y="129238"/>
                </a:lnTo>
                <a:lnTo>
                  <a:pt x="85351" y="123885"/>
                </a:lnTo>
                <a:close/>
                <a:moveTo>
                  <a:pt x="96170" y="123885"/>
                </a:moveTo>
                <a:lnTo>
                  <a:pt x="96170" y="129238"/>
                </a:lnTo>
                <a:lnTo>
                  <a:pt x="90808" y="129238"/>
                </a:lnTo>
                <a:lnTo>
                  <a:pt x="90808" y="123885"/>
                </a:lnTo>
                <a:close/>
                <a:moveTo>
                  <a:pt x="101627" y="123885"/>
                </a:moveTo>
                <a:lnTo>
                  <a:pt x="101627" y="129238"/>
                </a:lnTo>
                <a:lnTo>
                  <a:pt x="96274" y="129238"/>
                </a:lnTo>
                <a:lnTo>
                  <a:pt x="96274" y="123885"/>
                </a:lnTo>
                <a:close/>
                <a:moveTo>
                  <a:pt x="107084" y="123885"/>
                </a:moveTo>
                <a:lnTo>
                  <a:pt x="107084" y="129238"/>
                </a:lnTo>
                <a:lnTo>
                  <a:pt x="101732" y="129238"/>
                </a:lnTo>
                <a:lnTo>
                  <a:pt x="101732" y="123885"/>
                </a:lnTo>
                <a:close/>
                <a:moveTo>
                  <a:pt x="112541" y="123885"/>
                </a:moveTo>
                <a:lnTo>
                  <a:pt x="112541" y="129238"/>
                </a:lnTo>
                <a:lnTo>
                  <a:pt x="107189" y="129238"/>
                </a:lnTo>
                <a:lnTo>
                  <a:pt x="107189" y="123885"/>
                </a:lnTo>
                <a:close/>
                <a:moveTo>
                  <a:pt x="117999" y="123885"/>
                </a:moveTo>
                <a:lnTo>
                  <a:pt x="117999" y="129238"/>
                </a:lnTo>
                <a:lnTo>
                  <a:pt x="112646" y="129238"/>
                </a:lnTo>
                <a:lnTo>
                  <a:pt x="112646" y="123885"/>
                </a:lnTo>
                <a:close/>
                <a:moveTo>
                  <a:pt x="123456" y="123885"/>
                </a:moveTo>
                <a:lnTo>
                  <a:pt x="123456" y="129238"/>
                </a:lnTo>
                <a:lnTo>
                  <a:pt x="118103" y="129238"/>
                </a:lnTo>
                <a:lnTo>
                  <a:pt x="118103" y="123885"/>
                </a:lnTo>
                <a:close/>
                <a:moveTo>
                  <a:pt x="128913" y="123885"/>
                </a:moveTo>
                <a:lnTo>
                  <a:pt x="128913" y="129238"/>
                </a:lnTo>
                <a:lnTo>
                  <a:pt x="123561" y="129238"/>
                </a:lnTo>
                <a:lnTo>
                  <a:pt x="123561" y="123885"/>
                </a:lnTo>
                <a:close/>
                <a:moveTo>
                  <a:pt x="134370" y="123885"/>
                </a:moveTo>
                <a:lnTo>
                  <a:pt x="134370" y="129238"/>
                </a:lnTo>
                <a:lnTo>
                  <a:pt x="129018" y="129238"/>
                </a:lnTo>
                <a:lnTo>
                  <a:pt x="129018" y="123885"/>
                </a:lnTo>
                <a:close/>
                <a:moveTo>
                  <a:pt x="139827" y="123885"/>
                </a:moveTo>
                <a:lnTo>
                  <a:pt x="139827" y="129238"/>
                </a:lnTo>
                <a:lnTo>
                  <a:pt x="139932" y="129238"/>
                </a:lnTo>
                <a:lnTo>
                  <a:pt x="139932" y="123885"/>
                </a:lnTo>
                <a:close/>
                <a:moveTo>
                  <a:pt x="139932" y="129238"/>
                </a:moveTo>
                <a:lnTo>
                  <a:pt x="139932" y="129351"/>
                </a:lnTo>
                <a:lnTo>
                  <a:pt x="147031" y="129351"/>
                </a:lnTo>
                <a:lnTo>
                  <a:pt x="147031" y="129238"/>
                </a:lnTo>
                <a:close/>
                <a:moveTo>
                  <a:pt x="14285" y="129351"/>
                </a:moveTo>
                <a:lnTo>
                  <a:pt x="14285" y="134712"/>
                </a:lnTo>
                <a:lnTo>
                  <a:pt x="8941" y="134712"/>
                </a:lnTo>
                <a:lnTo>
                  <a:pt x="8941" y="129351"/>
                </a:lnTo>
                <a:close/>
                <a:moveTo>
                  <a:pt x="19742" y="129351"/>
                </a:moveTo>
                <a:lnTo>
                  <a:pt x="19742" y="134712"/>
                </a:lnTo>
                <a:lnTo>
                  <a:pt x="14399" y="134712"/>
                </a:lnTo>
                <a:lnTo>
                  <a:pt x="14399" y="129351"/>
                </a:lnTo>
                <a:close/>
                <a:moveTo>
                  <a:pt x="25200" y="129351"/>
                </a:moveTo>
                <a:lnTo>
                  <a:pt x="25200" y="134712"/>
                </a:lnTo>
                <a:lnTo>
                  <a:pt x="19856" y="134712"/>
                </a:lnTo>
                <a:lnTo>
                  <a:pt x="19856" y="129351"/>
                </a:lnTo>
                <a:close/>
                <a:moveTo>
                  <a:pt x="30674" y="129351"/>
                </a:moveTo>
                <a:lnTo>
                  <a:pt x="30674" y="134712"/>
                </a:lnTo>
                <a:lnTo>
                  <a:pt x="25313" y="134712"/>
                </a:lnTo>
                <a:lnTo>
                  <a:pt x="25313" y="129351"/>
                </a:lnTo>
                <a:close/>
                <a:moveTo>
                  <a:pt x="36131" y="129351"/>
                </a:moveTo>
                <a:lnTo>
                  <a:pt x="36131" y="134712"/>
                </a:lnTo>
                <a:lnTo>
                  <a:pt x="30779" y="134712"/>
                </a:lnTo>
                <a:lnTo>
                  <a:pt x="30779" y="129351"/>
                </a:lnTo>
                <a:close/>
                <a:moveTo>
                  <a:pt x="41589" y="129351"/>
                </a:moveTo>
                <a:lnTo>
                  <a:pt x="41589" y="134712"/>
                </a:lnTo>
                <a:lnTo>
                  <a:pt x="36236" y="134712"/>
                </a:lnTo>
                <a:lnTo>
                  <a:pt x="36236" y="129351"/>
                </a:lnTo>
                <a:close/>
                <a:moveTo>
                  <a:pt x="47037" y="129351"/>
                </a:moveTo>
                <a:lnTo>
                  <a:pt x="47037" y="134712"/>
                </a:lnTo>
                <a:lnTo>
                  <a:pt x="41693" y="134712"/>
                </a:lnTo>
                <a:lnTo>
                  <a:pt x="41693" y="129351"/>
                </a:lnTo>
                <a:close/>
                <a:moveTo>
                  <a:pt x="52503" y="129351"/>
                </a:moveTo>
                <a:lnTo>
                  <a:pt x="52503" y="134712"/>
                </a:lnTo>
                <a:lnTo>
                  <a:pt x="47151" y="134712"/>
                </a:lnTo>
                <a:lnTo>
                  <a:pt x="47151" y="129351"/>
                </a:lnTo>
                <a:close/>
                <a:moveTo>
                  <a:pt x="57960" y="129351"/>
                </a:moveTo>
                <a:lnTo>
                  <a:pt x="57960" y="134712"/>
                </a:lnTo>
                <a:lnTo>
                  <a:pt x="52608" y="134712"/>
                </a:lnTo>
                <a:lnTo>
                  <a:pt x="52608" y="129351"/>
                </a:lnTo>
                <a:close/>
                <a:moveTo>
                  <a:pt x="63418" y="129351"/>
                </a:moveTo>
                <a:lnTo>
                  <a:pt x="63418" y="134712"/>
                </a:lnTo>
                <a:lnTo>
                  <a:pt x="58065" y="134712"/>
                </a:lnTo>
                <a:lnTo>
                  <a:pt x="58065" y="129351"/>
                </a:lnTo>
                <a:close/>
                <a:moveTo>
                  <a:pt x="68875" y="129351"/>
                </a:moveTo>
                <a:lnTo>
                  <a:pt x="68875" y="134712"/>
                </a:lnTo>
                <a:lnTo>
                  <a:pt x="63522" y="134712"/>
                </a:lnTo>
                <a:lnTo>
                  <a:pt x="63522" y="129351"/>
                </a:lnTo>
                <a:close/>
                <a:moveTo>
                  <a:pt x="74332" y="129351"/>
                </a:moveTo>
                <a:lnTo>
                  <a:pt x="74332" y="134712"/>
                </a:lnTo>
                <a:lnTo>
                  <a:pt x="68980" y="134712"/>
                </a:lnTo>
                <a:lnTo>
                  <a:pt x="68980" y="129351"/>
                </a:lnTo>
                <a:close/>
                <a:moveTo>
                  <a:pt x="79789" y="129351"/>
                </a:moveTo>
                <a:lnTo>
                  <a:pt x="79789" y="134712"/>
                </a:lnTo>
                <a:lnTo>
                  <a:pt x="74437" y="134712"/>
                </a:lnTo>
                <a:lnTo>
                  <a:pt x="74437" y="129351"/>
                </a:lnTo>
                <a:close/>
                <a:moveTo>
                  <a:pt x="85246" y="129351"/>
                </a:moveTo>
                <a:lnTo>
                  <a:pt x="85246" y="134712"/>
                </a:lnTo>
                <a:lnTo>
                  <a:pt x="79894" y="134712"/>
                </a:lnTo>
                <a:lnTo>
                  <a:pt x="79894" y="129351"/>
                </a:lnTo>
                <a:close/>
                <a:moveTo>
                  <a:pt x="90704" y="129351"/>
                </a:moveTo>
                <a:lnTo>
                  <a:pt x="90704" y="134712"/>
                </a:lnTo>
                <a:lnTo>
                  <a:pt x="85351" y="134712"/>
                </a:lnTo>
                <a:lnTo>
                  <a:pt x="85351" y="129351"/>
                </a:lnTo>
                <a:close/>
                <a:moveTo>
                  <a:pt x="96170" y="129351"/>
                </a:moveTo>
                <a:lnTo>
                  <a:pt x="96170" y="134712"/>
                </a:lnTo>
                <a:lnTo>
                  <a:pt x="90808" y="134712"/>
                </a:lnTo>
                <a:lnTo>
                  <a:pt x="90808" y="129351"/>
                </a:lnTo>
                <a:close/>
                <a:moveTo>
                  <a:pt x="101627" y="129351"/>
                </a:moveTo>
                <a:lnTo>
                  <a:pt x="101627" y="134712"/>
                </a:lnTo>
                <a:lnTo>
                  <a:pt x="96274" y="134712"/>
                </a:lnTo>
                <a:lnTo>
                  <a:pt x="96274" y="129351"/>
                </a:lnTo>
                <a:close/>
                <a:moveTo>
                  <a:pt x="107084" y="129351"/>
                </a:moveTo>
                <a:lnTo>
                  <a:pt x="107084" y="134712"/>
                </a:lnTo>
                <a:lnTo>
                  <a:pt x="101732" y="134712"/>
                </a:lnTo>
                <a:lnTo>
                  <a:pt x="101732" y="129351"/>
                </a:lnTo>
                <a:close/>
                <a:moveTo>
                  <a:pt x="112541" y="129351"/>
                </a:moveTo>
                <a:lnTo>
                  <a:pt x="112541" y="134712"/>
                </a:lnTo>
                <a:lnTo>
                  <a:pt x="107189" y="134712"/>
                </a:lnTo>
                <a:lnTo>
                  <a:pt x="107189" y="129351"/>
                </a:lnTo>
                <a:close/>
                <a:moveTo>
                  <a:pt x="117999" y="129351"/>
                </a:moveTo>
                <a:lnTo>
                  <a:pt x="117999" y="134712"/>
                </a:lnTo>
                <a:lnTo>
                  <a:pt x="112646" y="134712"/>
                </a:lnTo>
                <a:lnTo>
                  <a:pt x="112646" y="129351"/>
                </a:lnTo>
                <a:close/>
                <a:moveTo>
                  <a:pt x="123456" y="129351"/>
                </a:moveTo>
                <a:lnTo>
                  <a:pt x="123456" y="134712"/>
                </a:lnTo>
                <a:lnTo>
                  <a:pt x="118103" y="134712"/>
                </a:lnTo>
                <a:lnTo>
                  <a:pt x="118103" y="129351"/>
                </a:lnTo>
                <a:close/>
                <a:moveTo>
                  <a:pt x="128913" y="129351"/>
                </a:moveTo>
                <a:lnTo>
                  <a:pt x="128913" y="134712"/>
                </a:lnTo>
                <a:lnTo>
                  <a:pt x="123561" y="134712"/>
                </a:lnTo>
                <a:lnTo>
                  <a:pt x="123561" y="129351"/>
                </a:lnTo>
                <a:close/>
                <a:moveTo>
                  <a:pt x="134370" y="129351"/>
                </a:moveTo>
                <a:lnTo>
                  <a:pt x="134370" y="134712"/>
                </a:lnTo>
                <a:lnTo>
                  <a:pt x="129018" y="134712"/>
                </a:lnTo>
                <a:lnTo>
                  <a:pt x="129018" y="129351"/>
                </a:lnTo>
                <a:close/>
                <a:moveTo>
                  <a:pt x="139827" y="129351"/>
                </a:moveTo>
                <a:lnTo>
                  <a:pt x="139827" y="134712"/>
                </a:lnTo>
                <a:lnTo>
                  <a:pt x="139932" y="134712"/>
                </a:lnTo>
                <a:lnTo>
                  <a:pt x="139932" y="129351"/>
                </a:lnTo>
                <a:close/>
                <a:moveTo>
                  <a:pt x="139932" y="134712"/>
                </a:moveTo>
                <a:lnTo>
                  <a:pt x="139932" y="134817"/>
                </a:lnTo>
                <a:lnTo>
                  <a:pt x="147031" y="134817"/>
                </a:lnTo>
                <a:lnTo>
                  <a:pt x="147031" y="134712"/>
                </a:lnTo>
                <a:close/>
                <a:moveTo>
                  <a:pt x="14285" y="134817"/>
                </a:moveTo>
                <a:lnTo>
                  <a:pt x="14285" y="140178"/>
                </a:lnTo>
                <a:lnTo>
                  <a:pt x="8941" y="140178"/>
                </a:lnTo>
                <a:lnTo>
                  <a:pt x="8941" y="134817"/>
                </a:lnTo>
                <a:close/>
                <a:moveTo>
                  <a:pt x="19742" y="134817"/>
                </a:moveTo>
                <a:lnTo>
                  <a:pt x="19742" y="140178"/>
                </a:lnTo>
                <a:lnTo>
                  <a:pt x="14399" y="140178"/>
                </a:lnTo>
                <a:lnTo>
                  <a:pt x="14399" y="134817"/>
                </a:lnTo>
                <a:close/>
                <a:moveTo>
                  <a:pt x="25200" y="134817"/>
                </a:moveTo>
                <a:lnTo>
                  <a:pt x="25200" y="140178"/>
                </a:lnTo>
                <a:lnTo>
                  <a:pt x="19856" y="140178"/>
                </a:lnTo>
                <a:lnTo>
                  <a:pt x="19856" y="134817"/>
                </a:lnTo>
                <a:close/>
                <a:moveTo>
                  <a:pt x="30674" y="134817"/>
                </a:moveTo>
                <a:lnTo>
                  <a:pt x="30674" y="140178"/>
                </a:lnTo>
                <a:lnTo>
                  <a:pt x="25313" y="140178"/>
                </a:lnTo>
                <a:lnTo>
                  <a:pt x="25313" y="134817"/>
                </a:lnTo>
                <a:close/>
                <a:moveTo>
                  <a:pt x="36131" y="134817"/>
                </a:moveTo>
                <a:lnTo>
                  <a:pt x="36131" y="140178"/>
                </a:lnTo>
                <a:lnTo>
                  <a:pt x="30779" y="140178"/>
                </a:lnTo>
                <a:lnTo>
                  <a:pt x="30779" y="134817"/>
                </a:lnTo>
                <a:close/>
                <a:moveTo>
                  <a:pt x="41589" y="134817"/>
                </a:moveTo>
                <a:lnTo>
                  <a:pt x="41589" y="140178"/>
                </a:lnTo>
                <a:lnTo>
                  <a:pt x="36236" y="140178"/>
                </a:lnTo>
                <a:lnTo>
                  <a:pt x="36236" y="134817"/>
                </a:lnTo>
                <a:close/>
                <a:moveTo>
                  <a:pt x="47037" y="134817"/>
                </a:moveTo>
                <a:lnTo>
                  <a:pt x="47037" y="140178"/>
                </a:lnTo>
                <a:lnTo>
                  <a:pt x="41693" y="140178"/>
                </a:lnTo>
                <a:lnTo>
                  <a:pt x="41693" y="134817"/>
                </a:lnTo>
                <a:close/>
                <a:moveTo>
                  <a:pt x="52503" y="134817"/>
                </a:moveTo>
                <a:lnTo>
                  <a:pt x="52503" y="140178"/>
                </a:lnTo>
                <a:lnTo>
                  <a:pt x="47151" y="140178"/>
                </a:lnTo>
                <a:lnTo>
                  <a:pt x="47151" y="134817"/>
                </a:lnTo>
                <a:close/>
                <a:moveTo>
                  <a:pt x="57960" y="134817"/>
                </a:moveTo>
                <a:lnTo>
                  <a:pt x="57960" y="140178"/>
                </a:lnTo>
                <a:lnTo>
                  <a:pt x="52608" y="140178"/>
                </a:lnTo>
                <a:lnTo>
                  <a:pt x="52608" y="134817"/>
                </a:lnTo>
                <a:close/>
                <a:moveTo>
                  <a:pt x="63418" y="134817"/>
                </a:moveTo>
                <a:lnTo>
                  <a:pt x="63418" y="140178"/>
                </a:lnTo>
                <a:lnTo>
                  <a:pt x="58065" y="140178"/>
                </a:lnTo>
                <a:lnTo>
                  <a:pt x="58065" y="134817"/>
                </a:lnTo>
                <a:close/>
                <a:moveTo>
                  <a:pt x="68875" y="134817"/>
                </a:moveTo>
                <a:lnTo>
                  <a:pt x="68875" y="140178"/>
                </a:lnTo>
                <a:lnTo>
                  <a:pt x="63522" y="140178"/>
                </a:lnTo>
                <a:lnTo>
                  <a:pt x="63522" y="134817"/>
                </a:lnTo>
                <a:close/>
                <a:moveTo>
                  <a:pt x="74332" y="134817"/>
                </a:moveTo>
                <a:lnTo>
                  <a:pt x="74332" y="140178"/>
                </a:lnTo>
                <a:lnTo>
                  <a:pt x="68980" y="140178"/>
                </a:lnTo>
                <a:lnTo>
                  <a:pt x="68980" y="134817"/>
                </a:lnTo>
                <a:close/>
                <a:moveTo>
                  <a:pt x="79789" y="134817"/>
                </a:moveTo>
                <a:lnTo>
                  <a:pt x="79789" y="140178"/>
                </a:lnTo>
                <a:lnTo>
                  <a:pt x="74437" y="140178"/>
                </a:lnTo>
                <a:lnTo>
                  <a:pt x="74437" y="134817"/>
                </a:lnTo>
                <a:close/>
                <a:moveTo>
                  <a:pt x="85246" y="134817"/>
                </a:moveTo>
                <a:lnTo>
                  <a:pt x="85246" y="140178"/>
                </a:lnTo>
                <a:lnTo>
                  <a:pt x="79894" y="140178"/>
                </a:lnTo>
                <a:lnTo>
                  <a:pt x="79894" y="134817"/>
                </a:lnTo>
                <a:close/>
                <a:moveTo>
                  <a:pt x="90704" y="134817"/>
                </a:moveTo>
                <a:lnTo>
                  <a:pt x="90704" y="140178"/>
                </a:lnTo>
                <a:lnTo>
                  <a:pt x="85351" y="140178"/>
                </a:lnTo>
                <a:lnTo>
                  <a:pt x="85351" y="134817"/>
                </a:lnTo>
                <a:close/>
                <a:moveTo>
                  <a:pt x="96170" y="134817"/>
                </a:moveTo>
                <a:lnTo>
                  <a:pt x="96170" y="140178"/>
                </a:lnTo>
                <a:lnTo>
                  <a:pt x="90808" y="140178"/>
                </a:lnTo>
                <a:lnTo>
                  <a:pt x="90808" y="134817"/>
                </a:lnTo>
                <a:close/>
                <a:moveTo>
                  <a:pt x="101627" y="134817"/>
                </a:moveTo>
                <a:lnTo>
                  <a:pt x="101627" y="140178"/>
                </a:lnTo>
                <a:lnTo>
                  <a:pt x="96274" y="140178"/>
                </a:lnTo>
                <a:lnTo>
                  <a:pt x="96274" y="134817"/>
                </a:lnTo>
                <a:close/>
                <a:moveTo>
                  <a:pt x="107084" y="134817"/>
                </a:moveTo>
                <a:lnTo>
                  <a:pt x="107084" y="140178"/>
                </a:lnTo>
                <a:lnTo>
                  <a:pt x="101732" y="140178"/>
                </a:lnTo>
                <a:lnTo>
                  <a:pt x="101732" y="134817"/>
                </a:lnTo>
                <a:close/>
                <a:moveTo>
                  <a:pt x="112541" y="134817"/>
                </a:moveTo>
                <a:lnTo>
                  <a:pt x="112541" y="140178"/>
                </a:lnTo>
                <a:lnTo>
                  <a:pt x="107189" y="140178"/>
                </a:lnTo>
                <a:lnTo>
                  <a:pt x="107189" y="134817"/>
                </a:lnTo>
                <a:close/>
                <a:moveTo>
                  <a:pt x="117999" y="134817"/>
                </a:moveTo>
                <a:lnTo>
                  <a:pt x="117999" y="140178"/>
                </a:lnTo>
                <a:lnTo>
                  <a:pt x="112646" y="140178"/>
                </a:lnTo>
                <a:lnTo>
                  <a:pt x="112646" y="134817"/>
                </a:lnTo>
                <a:close/>
                <a:moveTo>
                  <a:pt x="123456" y="134817"/>
                </a:moveTo>
                <a:lnTo>
                  <a:pt x="123456" y="140178"/>
                </a:lnTo>
                <a:lnTo>
                  <a:pt x="118103" y="140178"/>
                </a:lnTo>
                <a:lnTo>
                  <a:pt x="118103" y="134817"/>
                </a:lnTo>
                <a:close/>
                <a:moveTo>
                  <a:pt x="128913" y="134817"/>
                </a:moveTo>
                <a:lnTo>
                  <a:pt x="128913" y="140178"/>
                </a:lnTo>
                <a:lnTo>
                  <a:pt x="123561" y="140178"/>
                </a:lnTo>
                <a:lnTo>
                  <a:pt x="123561" y="134817"/>
                </a:lnTo>
                <a:close/>
                <a:moveTo>
                  <a:pt x="134370" y="134817"/>
                </a:moveTo>
                <a:lnTo>
                  <a:pt x="134370" y="140178"/>
                </a:lnTo>
                <a:lnTo>
                  <a:pt x="129018" y="140178"/>
                </a:lnTo>
                <a:lnTo>
                  <a:pt x="129018" y="134817"/>
                </a:lnTo>
                <a:close/>
                <a:moveTo>
                  <a:pt x="139827" y="134817"/>
                </a:moveTo>
                <a:lnTo>
                  <a:pt x="139827" y="140178"/>
                </a:lnTo>
                <a:lnTo>
                  <a:pt x="139932" y="140178"/>
                </a:lnTo>
                <a:lnTo>
                  <a:pt x="139932" y="134817"/>
                </a:lnTo>
                <a:close/>
                <a:moveTo>
                  <a:pt x="139932" y="140178"/>
                </a:moveTo>
                <a:lnTo>
                  <a:pt x="139932" y="140283"/>
                </a:lnTo>
                <a:lnTo>
                  <a:pt x="147031" y="140283"/>
                </a:lnTo>
                <a:lnTo>
                  <a:pt x="147031" y="140178"/>
                </a:lnTo>
                <a:close/>
                <a:moveTo>
                  <a:pt x="14285" y="140283"/>
                </a:moveTo>
                <a:lnTo>
                  <a:pt x="14285" y="145644"/>
                </a:lnTo>
                <a:lnTo>
                  <a:pt x="8941" y="145644"/>
                </a:lnTo>
                <a:lnTo>
                  <a:pt x="8941" y="140283"/>
                </a:lnTo>
                <a:close/>
                <a:moveTo>
                  <a:pt x="19742" y="140283"/>
                </a:moveTo>
                <a:lnTo>
                  <a:pt x="19742" y="145644"/>
                </a:lnTo>
                <a:lnTo>
                  <a:pt x="14399" y="145644"/>
                </a:lnTo>
                <a:lnTo>
                  <a:pt x="14399" y="140283"/>
                </a:lnTo>
                <a:close/>
                <a:moveTo>
                  <a:pt x="25200" y="140283"/>
                </a:moveTo>
                <a:lnTo>
                  <a:pt x="25200" y="145644"/>
                </a:lnTo>
                <a:lnTo>
                  <a:pt x="19856" y="145644"/>
                </a:lnTo>
                <a:lnTo>
                  <a:pt x="19856" y="140283"/>
                </a:lnTo>
                <a:close/>
                <a:moveTo>
                  <a:pt x="30674" y="140283"/>
                </a:moveTo>
                <a:lnTo>
                  <a:pt x="30674" y="145644"/>
                </a:lnTo>
                <a:lnTo>
                  <a:pt x="25313" y="145644"/>
                </a:lnTo>
                <a:lnTo>
                  <a:pt x="25313" y="140283"/>
                </a:lnTo>
                <a:close/>
                <a:moveTo>
                  <a:pt x="36131" y="140283"/>
                </a:moveTo>
                <a:lnTo>
                  <a:pt x="36131" y="145644"/>
                </a:lnTo>
                <a:lnTo>
                  <a:pt x="30779" y="145644"/>
                </a:lnTo>
                <a:lnTo>
                  <a:pt x="30779" y="140283"/>
                </a:lnTo>
                <a:close/>
                <a:moveTo>
                  <a:pt x="41589" y="140283"/>
                </a:moveTo>
                <a:lnTo>
                  <a:pt x="41589" y="145644"/>
                </a:lnTo>
                <a:lnTo>
                  <a:pt x="36236" y="145644"/>
                </a:lnTo>
                <a:lnTo>
                  <a:pt x="36236" y="140283"/>
                </a:lnTo>
                <a:close/>
                <a:moveTo>
                  <a:pt x="47037" y="140283"/>
                </a:moveTo>
                <a:lnTo>
                  <a:pt x="47037" y="145644"/>
                </a:lnTo>
                <a:lnTo>
                  <a:pt x="41693" y="145644"/>
                </a:lnTo>
                <a:lnTo>
                  <a:pt x="41693" y="140283"/>
                </a:lnTo>
                <a:close/>
                <a:moveTo>
                  <a:pt x="52503" y="140283"/>
                </a:moveTo>
                <a:lnTo>
                  <a:pt x="52503" y="145644"/>
                </a:lnTo>
                <a:lnTo>
                  <a:pt x="47151" y="145644"/>
                </a:lnTo>
                <a:lnTo>
                  <a:pt x="47151" y="140283"/>
                </a:lnTo>
                <a:close/>
                <a:moveTo>
                  <a:pt x="57960" y="140283"/>
                </a:moveTo>
                <a:lnTo>
                  <a:pt x="57960" y="145644"/>
                </a:lnTo>
                <a:lnTo>
                  <a:pt x="52608" y="145644"/>
                </a:lnTo>
                <a:lnTo>
                  <a:pt x="52608" y="140283"/>
                </a:lnTo>
                <a:close/>
                <a:moveTo>
                  <a:pt x="63418" y="140283"/>
                </a:moveTo>
                <a:lnTo>
                  <a:pt x="63418" y="145644"/>
                </a:lnTo>
                <a:lnTo>
                  <a:pt x="58065" y="145644"/>
                </a:lnTo>
                <a:lnTo>
                  <a:pt x="58065" y="140283"/>
                </a:lnTo>
                <a:close/>
                <a:moveTo>
                  <a:pt x="68875" y="140283"/>
                </a:moveTo>
                <a:lnTo>
                  <a:pt x="68875" y="145644"/>
                </a:lnTo>
                <a:lnTo>
                  <a:pt x="63522" y="145644"/>
                </a:lnTo>
                <a:lnTo>
                  <a:pt x="63522" y="140283"/>
                </a:lnTo>
                <a:close/>
                <a:moveTo>
                  <a:pt x="74332" y="140283"/>
                </a:moveTo>
                <a:lnTo>
                  <a:pt x="74332" y="145644"/>
                </a:lnTo>
                <a:lnTo>
                  <a:pt x="68980" y="145644"/>
                </a:lnTo>
                <a:lnTo>
                  <a:pt x="68980" y="140283"/>
                </a:lnTo>
                <a:close/>
                <a:moveTo>
                  <a:pt x="79789" y="140283"/>
                </a:moveTo>
                <a:lnTo>
                  <a:pt x="79789" y="145644"/>
                </a:lnTo>
                <a:lnTo>
                  <a:pt x="74437" y="145644"/>
                </a:lnTo>
                <a:lnTo>
                  <a:pt x="74437" y="140283"/>
                </a:lnTo>
                <a:close/>
                <a:moveTo>
                  <a:pt x="85246" y="140283"/>
                </a:moveTo>
                <a:lnTo>
                  <a:pt x="85246" y="145644"/>
                </a:lnTo>
                <a:lnTo>
                  <a:pt x="79894" y="145644"/>
                </a:lnTo>
                <a:lnTo>
                  <a:pt x="79894" y="140283"/>
                </a:lnTo>
                <a:close/>
                <a:moveTo>
                  <a:pt x="90704" y="140283"/>
                </a:moveTo>
                <a:lnTo>
                  <a:pt x="90704" y="145644"/>
                </a:lnTo>
                <a:lnTo>
                  <a:pt x="85351" y="145644"/>
                </a:lnTo>
                <a:lnTo>
                  <a:pt x="85351" y="140283"/>
                </a:lnTo>
                <a:close/>
                <a:moveTo>
                  <a:pt x="96170" y="140283"/>
                </a:moveTo>
                <a:lnTo>
                  <a:pt x="96170" y="145644"/>
                </a:lnTo>
                <a:lnTo>
                  <a:pt x="90808" y="145644"/>
                </a:lnTo>
                <a:lnTo>
                  <a:pt x="90808" y="140283"/>
                </a:lnTo>
                <a:close/>
                <a:moveTo>
                  <a:pt x="101627" y="140283"/>
                </a:moveTo>
                <a:lnTo>
                  <a:pt x="101627" y="145644"/>
                </a:lnTo>
                <a:lnTo>
                  <a:pt x="96274" y="145644"/>
                </a:lnTo>
                <a:lnTo>
                  <a:pt x="96274" y="140283"/>
                </a:lnTo>
                <a:close/>
                <a:moveTo>
                  <a:pt x="107084" y="140283"/>
                </a:moveTo>
                <a:lnTo>
                  <a:pt x="107084" y="145644"/>
                </a:lnTo>
                <a:lnTo>
                  <a:pt x="101732" y="145644"/>
                </a:lnTo>
                <a:lnTo>
                  <a:pt x="101732" y="140283"/>
                </a:lnTo>
                <a:close/>
                <a:moveTo>
                  <a:pt x="112541" y="140283"/>
                </a:moveTo>
                <a:lnTo>
                  <a:pt x="112541" y="145644"/>
                </a:lnTo>
                <a:lnTo>
                  <a:pt x="107189" y="145644"/>
                </a:lnTo>
                <a:lnTo>
                  <a:pt x="107189" y="140283"/>
                </a:lnTo>
                <a:close/>
                <a:moveTo>
                  <a:pt x="117999" y="140283"/>
                </a:moveTo>
                <a:lnTo>
                  <a:pt x="117999" y="145644"/>
                </a:lnTo>
                <a:lnTo>
                  <a:pt x="112646" y="145644"/>
                </a:lnTo>
                <a:lnTo>
                  <a:pt x="112646" y="140283"/>
                </a:lnTo>
                <a:close/>
                <a:moveTo>
                  <a:pt x="123456" y="140283"/>
                </a:moveTo>
                <a:lnTo>
                  <a:pt x="123456" y="145644"/>
                </a:lnTo>
                <a:lnTo>
                  <a:pt x="118103" y="145644"/>
                </a:lnTo>
                <a:lnTo>
                  <a:pt x="118103" y="140283"/>
                </a:lnTo>
                <a:close/>
                <a:moveTo>
                  <a:pt x="128913" y="140283"/>
                </a:moveTo>
                <a:lnTo>
                  <a:pt x="128913" y="145644"/>
                </a:lnTo>
                <a:lnTo>
                  <a:pt x="123561" y="145644"/>
                </a:lnTo>
                <a:lnTo>
                  <a:pt x="123561" y="140283"/>
                </a:lnTo>
                <a:close/>
                <a:moveTo>
                  <a:pt x="134370" y="140283"/>
                </a:moveTo>
                <a:lnTo>
                  <a:pt x="134370" y="145644"/>
                </a:lnTo>
                <a:lnTo>
                  <a:pt x="129018" y="145644"/>
                </a:lnTo>
                <a:lnTo>
                  <a:pt x="129018" y="140283"/>
                </a:lnTo>
                <a:close/>
                <a:moveTo>
                  <a:pt x="139827" y="140283"/>
                </a:moveTo>
                <a:lnTo>
                  <a:pt x="139827" y="145644"/>
                </a:lnTo>
                <a:lnTo>
                  <a:pt x="139932" y="145644"/>
                </a:lnTo>
                <a:lnTo>
                  <a:pt x="139932" y="140283"/>
                </a:lnTo>
                <a:close/>
                <a:moveTo>
                  <a:pt x="139932" y="145644"/>
                </a:moveTo>
                <a:lnTo>
                  <a:pt x="139932" y="145758"/>
                </a:lnTo>
                <a:lnTo>
                  <a:pt x="147031" y="145758"/>
                </a:lnTo>
                <a:lnTo>
                  <a:pt x="147031" y="145644"/>
                </a:lnTo>
                <a:close/>
                <a:moveTo>
                  <a:pt x="14285" y="145758"/>
                </a:moveTo>
                <a:lnTo>
                  <a:pt x="14285" y="151110"/>
                </a:lnTo>
                <a:lnTo>
                  <a:pt x="8941" y="151110"/>
                </a:lnTo>
                <a:lnTo>
                  <a:pt x="8941" y="145758"/>
                </a:lnTo>
                <a:close/>
                <a:moveTo>
                  <a:pt x="19742" y="145758"/>
                </a:moveTo>
                <a:lnTo>
                  <a:pt x="19742" y="151110"/>
                </a:lnTo>
                <a:lnTo>
                  <a:pt x="14399" y="151110"/>
                </a:lnTo>
                <a:lnTo>
                  <a:pt x="14399" y="145758"/>
                </a:lnTo>
                <a:close/>
                <a:moveTo>
                  <a:pt x="25200" y="145758"/>
                </a:moveTo>
                <a:lnTo>
                  <a:pt x="25200" y="151110"/>
                </a:lnTo>
                <a:lnTo>
                  <a:pt x="19856" y="151110"/>
                </a:lnTo>
                <a:lnTo>
                  <a:pt x="19856" y="145758"/>
                </a:lnTo>
                <a:close/>
                <a:moveTo>
                  <a:pt x="30674" y="145758"/>
                </a:moveTo>
                <a:lnTo>
                  <a:pt x="30674" y="151110"/>
                </a:lnTo>
                <a:lnTo>
                  <a:pt x="25313" y="151110"/>
                </a:lnTo>
                <a:lnTo>
                  <a:pt x="25313" y="145758"/>
                </a:lnTo>
                <a:close/>
                <a:moveTo>
                  <a:pt x="36131" y="145758"/>
                </a:moveTo>
                <a:lnTo>
                  <a:pt x="36131" y="151110"/>
                </a:lnTo>
                <a:lnTo>
                  <a:pt x="30779" y="151110"/>
                </a:lnTo>
                <a:lnTo>
                  <a:pt x="30779" y="145758"/>
                </a:lnTo>
                <a:close/>
                <a:moveTo>
                  <a:pt x="41589" y="145758"/>
                </a:moveTo>
                <a:lnTo>
                  <a:pt x="41589" y="151110"/>
                </a:lnTo>
                <a:lnTo>
                  <a:pt x="36236" y="151110"/>
                </a:lnTo>
                <a:lnTo>
                  <a:pt x="36236" y="145758"/>
                </a:lnTo>
                <a:close/>
                <a:moveTo>
                  <a:pt x="47037" y="145758"/>
                </a:moveTo>
                <a:lnTo>
                  <a:pt x="47037" y="151110"/>
                </a:lnTo>
                <a:lnTo>
                  <a:pt x="41693" y="151110"/>
                </a:lnTo>
                <a:lnTo>
                  <a:pt x="41693" y="145758"/>
                </a:lnTo>
                <a:close/>
                <a:moveTo>
                  <a:pt x="52503" y="145758"/>
                </a:moveTo>
                <a:lnTo>
                  <a:pt x="52503" y="151110"/>
                </a:lnTo>
                <a:lnTo>
                  <a:pt x="47151" y="151110"/>
                </a:lnTo>
                <a:lnTo>
                  <a:pt x="47151" y="145758"/>
                </a:lnTo>
                <a:close/>
                <a:moveTo>
                  <a:pt x="57960" y="145758"/>
                </a:moveTo>
                <a:lnTo>
                  <a:pt x="57960" y="151110"/>
                </a:lnTo>
                <a:lnTo>
                  <a:pt x="52608" y="151110"/>
                </a:lnTo>
                <a:lnTo>
                  <a:pt x="52608" y="145758"/>
                </a:lnTo>
                <a:close/>
                <a:moveTo>
                  <a:pt x="63418" y="145758"/>
                </a:moveTo>
                <a:lnTo>
                  <a:pt x="63418" y="151110"/>
                </a:lnTo>
                <a:lnTo>
                  <a:pt x="58065" y="151110"/>
                </a:lnTo>
                <a:lnTo>
                  <a:pt x="58065" y="145758"/>
                </a:lnTo>
                <a:close/>
                <a:moveTo>
                  <a:pt x="68875" y="145758"/>
                </a:moveTo>
                <a:lnTo>
                  <a:pt x="68875" y="151110"/>
                </a:lnTo>
                <a:lnTo>
                  <a:pt x="63522" y="151110"/>
                </a:lnTo>
                <a:lnTo>
                  <a:pt x="63522" y="145758"/>
                </a:lnTo>
                <a:close/>
                <a:moveTo>
                  <a:pt x="74332" y="145758"/>
                </a:moveTo>
                <a:lnTo>
                  <a:pt x="74332" y="151110"/>
                </a:lnTo>
                <a:lnTo>
                  <a:pt x="68980" y="151110"/>
                </a:lnTo>
                <a:lnTo>
                  <a:pt x="68980" y="145758"/>
                </a:lnTo>
                <a:close/>
                <a:moveTo>
                  <a:pt x="79789" y="145758"/>
                </a:moveTo>
                <a:lnTo>
                  <a:pt x="79789" y="151110"/>
                </a:lnTo>
                <a:lnTo>
                  <a:pt x="74437" y="151110"/>
                </a:lnTo>
                <a:lnTo>
                  <a:pt x="74437" y="145758"/>
                </a:lnTo>
                <a:close/>
                <a:moveTo>
                  <a:pt x="85246" y="145758"/>
                </a:moveTo>
                <a:lnTo>
                  <a:pt x="85246" y="151110"/>
                </a:lnTo>
                <a:lnTo>
                  <a:pt x="79894" y="151110"/>
                </a:lnTo>
                <a:lnTo>
                  <a:pt x="79894" y="145758"/>
                </a:lnTo>
                <a:close/>
                <a:moveTo>
                  <a:pt x="90704" y="145758"/>
                </a:moveTo>
                <a:lnTo>
                  <a:pt x="90704" y="151110"/>
                </a:lnTo>
                <a:lnTo>
                  <a:pt x="85351" y="151110"/>
                </a:lnTo>
                <a:lnTo>
                  <a:pt x="85351" y="145758"/>
                </a:lnTo>
                <a:close/>
                <a:moveTo>
                  <a:pt x="96170" y="145758"/>
                </a:moveTo>
                <a:lnTo>
                  <a:pt x="96170" y="151110"/>
                </a:lnTo>
                <a:lnTo>
                  <a:pt x="90808" y="151110"/>
                </a:lnTo>
                <a:lnTo>
                  <a:pt x="90808" y="145758"/>
                </a:lnTo>
                <a:close/>
                <a:moveTo>
                  <a:pt x="101627" y="145758"/>
                </a:moveTo>
                <a:lnTo>
                  <a:pt x="101627" y="151110"/>
                </a:lnTo>
                <a:lnTo>
                  <a:pt x="96274" y="151110"/>
                </a:lnTo>
                <a:lnTo>
                  <a:pt x="96274" y="145758"/>
                </a:lnTo>
                <a:close/>
                <a:moveTo>
                  <a:pt x="107084" y="145758"/>
                </a:moveTo>
                <a:lnTo>
                  <a:pt x="107084" y="151110"/>
                </a:lnTo>
                <a:lnTo>
                  <a:pt x="101732" y="151110"/>
                </a:lnTo>
                <a:lnTo>
                  <a:pt x="101732" y="145758"/>
                </a:lnTo>
                <a:close/>
                <a:moveTo>
                  <a:pt x="112541" y="145758"/>
                </a:moveTo>
                <a:lnTo>
                  <a:pt x="112541" y="151110"/>
                </a:lnTo>
                <a:lnTo>
                  <a:pt x="107189" y="151110"/>
                </a:lnTo>
                <a:lnTo>
                  <a:pt x="107189" y="145758"/>
                </a:lnTo>
                <a:close/>
                <a:moveTo>
                  <a:pt x="117999" y="145758"/>
                </a:moveTo>
                <a:lnTo>
                  <a:pt x="117999" y="151110"/>
                </a:lnTo>
                <a:lnTo>
                  <a:pt x="112646" y="151110"/>
                </a:lnTo>
                <a:lnTo>
                  <a:pt x="112646" y="145758"/>
                </a:lnTo>
                <a:close/>
                <a:moveTo>
                  <a:pt x="123456" y="145758"/>
                </a:moveTo>
                <a:lnTo>
                  <a:pt x="123456" y="151110"/>
                </a:lnTo>
                <a:lnTo>
                  <a:pt x="118103" y="151110"/>
                </a:lnTo>
                <a:lnTo>
                  <a:pt x="118103" y="145758"/>
                </a:lnTo>
                <a:close/>
                <a:moveTo>
                  <a:pt x="128913" y="145758"/>
                </a:moveTo>
                <a:lnTo>
                  <a:pt x="128913" y="151110"/>
                </a:lnTo>
                <a:lnTo>
                  <a:pt x="123561" y="151110"/>
                </a:lnTo>
                <a:lnTo>
                  <a:pt x="123561" y="145758"/>
                </a:lnTo>
                <a:close/>
                <a:moveTo>
                  <a:pt x="134370" y="145758"/>
                </a:moveTo>
                <a:lnTo>
                  <a:pt x="134370" y="151110"/>
                </a:lnTo>
                <a:lnTo>
                  <a:pt x="129018" y="151110"/>
                </a:lnTo>
                <a:lnTo>
                  <a:pt x="129018" y="145758"/>
                </a:lnTo>
                <a:close/>
                <a:moveTo>
                  <a:pt x="139827" y="145758"/>
                </a:moveTo>
                <a:lnTo>
                  <a:pt x="139827" y="151110"/>
                </a:lnTo>
                <a:lnTo>
                  <a:pt x="139932" y="151110"/>
                </a:lnTo>
                <a:lnTo>
                  <a:pt x="139932" y="145758"/>
                </a:lnTo>
                <a:close/>
                <a:moveTo>
                  <a:pt x="139932" y="151110"/>
                </a:moveTo>
                <a:lnTo>
                  <a:pt x="139932" y="151224"/>
                </a:lnTo>
                <a:lnTo>
                  <a:pt x="147031" y="151224"/>
                </a:lnTo>
                <a:lnTo>
                  <a:pt x="147031" y="151110"/>
                </a:lnTo>
                <a:close/>
                <a:moveTo>
                  <a:pt x="14285" y="151224"/>
                </a:moveTo>
                <a:lnTo>
                  <a:pt x="14285" y="156568"/>
                </a:lnTo>
                <a:lnTo>
                  <a:pt x="8941" y="156568"/>
                </a:lnTo>
                <a:lnTo>
                  <a:pt x="8941" y="151224"/>
                </a:lnTo>
                <a:close/>
                <a:moveTo>
                  <a:pt x="19742" y="151224"/>
                </a:moveTo>
                <a:lnTo>
                  <a:pt x="19742" y="156568"/>
                </a:lnTo>
                <a:lnTo>
                  <a:pt x="14399" y="156568"/>
                </a:lnTo>
                <a:lnTo>
                  <a:pt x="14399" y="151224"/>
                </a:lnTo>
                <a:close/>
                <a:moveTo>
                  <a:pt x="25200" y="151224"/>
                </a:moveTo>
                <a:lnTo>
                  <a:pt x="25200" y="156568"/>
                </a:lnTo>
                <a:lnTo>
                  <a:pt x="19856" y="156568"/>
                </a:lnTo>
                <a:lnTo>
                  <a:pt x="19856" y="151224"/>
                </a:lnTo>
                <a:close/>
                <a:moveTo>
                  <a:pt x="30674" y="151224"/>
                </a:moveTo>
                <a:lnTo>
                  <a:pt x="30674" y="156568"/>
                </a:lnTo>
                <a:lnTo>
                  <a:pt x="25313" y="156568"/>
                </a:lnTo>
                <a:lnTo>
                  <a:pt x="25313" y="151224"/>
                </a:lnTo>
                <a:close/>
                <a:moveTo>
                  <a:pt x="36131" y="151224"/>
                </a:moveTo>
                <a:lnTo>
                  <a:pt x="36131" y="156568"/>
                </a:lnTo>
                <a:lnTo>
                  <a:pt x="30779" y="156568"/>
                </a:lnTo>
                <a:lnTo>
                  <a:pt x="30779" y="151224"/>
                </a:lnTo>
                <a:close/>
                <a:moveTo>
                  <a:pt x="41589" y="151224"/>
                </a:moveTo>
                <a:lnTo>
                  <a:pt x="41589" y="156568"/>
                </a:lnTo>
                <a:lnTo>
                  <a:pt x="36236" y="156568"/>
                </a:lnTo>
                <a:lnTo>
                  <a:pt x="36236" y="151224"/>
                </a:lnTo>
                <a:close/>
                <a:moveTo>
                  <a:pt x="47037" y="151224"/>
                </a:moveTo>
                <a:lnTo>
                  <a:pt x="47037" y="156568"/>
                </a:lnTo>
                <a:lnTo>
                  <a:pt x="41693" y="156568"/>
                </a:lnTo>
                <a:lnTo>
                  <a:pt x="41693" y="151224"/>
                </a:lnTo>
                <a:close/>
                <a:moveTo>
                  <a:pt x="52503" y="151224"/>
                </a:moveTo>
                <a:lnTo>
                  <a:pt x="52503" y="156568"/>
                </a:lnTo>
                <a:lnTo>
                  <a:pt x="47151" y="156568"/>
                </a:lnTo>
                <a:lnTo>
                  <a:pt x="47151" y="151224"/>
                </a:lnTo>
                <a:close/>
                <a:moveTo>
                  <a:pt x="57960" y="151224"/>
                </a:moveTo>
                <a:lnTo>
                  <a:pt x="57960" y="156568"/>
                </a:lnTo>
                <a:lnTo>
                  <a:pt x="52608" y="156568"/>
                </a:lnTo>
                <a:lnTo>
                  <a:pt x="52608" y="151224"/>
                </a:lnTo>
                <a:close/>
                <a:moveTo>
                  <a:pt x="63418" y="151224"/>
                </a:moveTo>
                <a:lnTo>
                  <a:pt x="63418" y="156568"/>
                </a:lnTo>
                <a:lnTo>
                  <a:pt x="58065" y="156568"/>
                </a:lnTo>
                <a:lnTo>
                  <a:pt x="58065" y="151224"/>
                </a:lnTo>
                <a:close/>
                <a:moveTo>
                  <a:pt x="68875" y="151224"/>
                </a:moveTo>
                <a:lnTo>
                  <a:pt x="68875" y="156568"/>
                </a:lnTo>
                <a:lnTo>
                  <a:pt x="63522" y="156568"/>
                </a:lnTo>
                <a:lnTo>
                  <a:pt x="63522" y="151224"/>
                </a:lnTo>
                <a:close/>
                <a:moveTo>
                  <a:pt x="74332" y="151224"/>
                </a:moveTo>
                <a:lnTo>
                  <a:pt x="74332" y="156568"/>
                </a:lnTo>
                <a:lnTo>
                  <a:pt x="68980" y="156568"/>
                </a:lnTo>
                <a:lnTo>
                  <a:pt x="68980" y="151224"/>
                </a:lnTo>
                <a:close/>
                <a:moveTo>
                  <a:pt x="79789" y="151224"/>
                </a:moveTo>
                <a:lnTo>
                  <a:pt x="79789" y="156568"/>
                </a:lnTo>
                <a:lnTo>
                  <a:pt x="74437" y="156568"/>
                </a:lnTo>
                <a:lnTo>
                  <a:pt x="74437" y="151224"/>
                </a:lnTo>
                <a:close/>
                <a:moveTo>
                  <a:pt x="85246" y="151224"/>
                </a:moveTo>
                <a:lnTo>
                  <a:pt x="85246" y="156568"/>
                </a:lnTo>
                <a:lnTo>
                  <a:pt x="79894" y="156568"/>
                </a:lnTo>
                <a:lnTo>
                  <a:pt x="79894" y="151224"/>
                </a:lnTo>
                <a:close/>
                <a:moveTo>
                  <a:pt x="90704" y="151224"/>
                </a:moveTo>
                <a:lnTo>
                  <a:pt x="90704" y="156568"/>
                </a:lnTo>
                <a:lnTo>
                  <a:pt x="85351" y="156568"/>
                </a:lnTo>
                <a:lnTo>
                  <a:pt x="85351" y="151224"/>
                </a:lnTo>
                <a:close/>
                <a:moveTo>
                  <a:pt x="96170" y="151224"/>
                </a:moveTo>
                <a:lnTo>
                  <a:pt x="96170" y="156568"/>
                </a:lnTo>
                <a:lnTo>
                  <a:pt x="90808" y="156568"/>
                </a:lnTo>
                <a:lnTo>
                  <a:pt x="90808" y="151224"/>
                </a:lnTo>
                <a:close/>
                <a:moveTo>
                  <a:pt x="101627" y="151224"/>
                </a:moveTo>
                <a:lnTo>
                  <a:pt x="101627" y="156568"/>
                </a:lnTo>
                <a:lnTo>
                  <a:pt x="96274" y="156568"/>
                </a:lnTo>
                <a:lnTo>
                  <a:pt x="96274" y="151224"/>
                </a:lnTo>
                <a:close/>
                <a:moveTo>
                  <a:pt x="107084" y="151224"/>
                </a:moveTo>
                <a:lnTo>
                  <a:pt x="107084" y="156568"/>
                </a:lnTo>
                <a:lnTo>
                  <a:pt x="101732" y="156568"/>
                </a:lnTo>
                <a:lnTo>
                  <a:pt x="101732" y="151224"/>
                </a:lnTo>
                <a:close/>
                <a:moveTo>
                  <a:pt x="112541" y="151224"/>
                </a:moveTo>
                <a:lnTo>
                  <a:pt x="112541" y="156568"/>
                </a:lnTo>
                <a:lnTo>
                  <a:pt x="107189" y="156568"/>
                </a:lnTo>
                <a:lnTo>
                  <a:pt x="107189" y="151224"/>
                </a:lnTo>
                <a:close/>
                <a:moveTo>
                  <a:pt x="117999" y="151224"/>
                </a:moveTo>
                <a:lnTo>
                  <a:pt x="117999" y="156568"/>
                </a:lnTo>
                <a:lnTo>
                  <a:pt x="112646" y="156568"/>
                </a:lnTo>
                <a:lnTo>
                  <a:pt x="112646" y="151224"/>
                </a:lnTo>
                <a:close/>
                <a:moveTo>
                  <a:pt x="123456" y="151224"/>
                </a:moveTo>
                <a:lnTo>
                  <a:pt x="123456" y="156568"/>
                </a:lnTo>
                <a:lnTo>
                  <a:pt x="118103" y="156568"/>
                </a:lnTo>
                <a:lnTo>
                  <a:pt x="118103" y="151224"/>
                </a:lnTo>
                <a:close/>
                <a:moveTo>
                  <a:pt x="128913" y="151224"/>
                </a:moveTo>
                <a:lnTo>
                  <a:pt x="128913" y="156568"/>
                </a:lnTo>
                <a:lnTo>
                  <a:pt x="123561" y="156568"/>
                </a:lnTo>
                <a:lnTo>
                  <a:pt x="123561" y="151224"/>
                </a:lnTo>
                <a:close/>
                <a:moveTo>
                  <a:pt x="134370" y="151224"/>
                </a:moveTo>
                <a:lnTo>
                  <a:pt x="134370" y="156568"/>
                </a:lnTo>
                <a:lnTo>
                  <a:pt x="129018" y="156568"/>
                </a:lnTo>
                <a:lnTo>
                  <a:pt x="129018" y="151224"/>
                </a:lnTo>
                <a:close/>
                <a:moveTo>
                  <a:pt x="139827" y="151224"/>
                </a:moveTo>
                <a:lnTo>
                  <a:pt x="139827" y="156568"/>
                </a:lnTo>
                <a:lnTo>
                  <a:pt x="139932" y="156568"/>
                </a:lnTo>
                <a:lnTo>
                  <a:pt x="139932" y="151224"/>
                </a:lnTo>
                <a:close/>
                <a:moveTo>
                  <a:pt x="139932" y="156568"/>
                </a:moveTo>
                <a:lnTo>
                  <a:pt x="139932" y="156681"/>
                </a:lnTo>
                <a:lnTo>
                  <a:pt x="147031" y="156681"/>
                </a:lnTo>
                <a:lnTo>
                  <a:pt x="147031" y="156568"/>
                </a:lnTo>
                <a:close/>
                <a:moveTo>
                  <a:pt x="14285" y="156681"/>
                </a:moveTo>
                <a:lnTo>
                  <a:pt x="14285" y="162042"/>
                </a:lnTo>
                <a:lnTo>
                  <a:pt x="8941" y="162042"/>
                </a:lnTo>
                <a:lnTo>
                  <a:pt x="8941" y="156681"/>
                </a:lnTo>
                <a:close/>
                <a:moveTo>
                  <a:pt x="19742" y="156681"/>
                </a:moveTo>
                <a:lnTo>
                  <a:pt x="19742" y="162042"/>
                </a:lnTo>
                <a:lnTo>
                  <a:pt x="14399" y="162042"/>
                </a:lnTo>
                <a:lnTo>
                  <a:pt x="14399" y="156681"/>
                </a:lnTo>
                <a:close/>
                <a:moveTo>
                  <a:pt x="25200" y="156681"/>
                </a:moveTo>
                <a:lnTo>
                  <a:pt x="25200" y="162042"/>
                </a:lnTo>
                <a:lnTo>
                  <a:pt x="19856" y="162042"/>
                </a:lnTo>
                <a:lnTo>
                  <a:pt x="19856" y="156681"/>
                </a:lnTo>
                <a:close/>
                <a:moveTo>
                  <a:pt x="30674" y="156681"/>
                </a:moveTo>
                <a:lnTo>
                  <a:pt x="30674" y="162042"/>
                </a:lnTo>
                <a:lnTo>
                  <a:pt x="25313" y="162042"/>
                </a:lnTo>
                <a:lnTo>
                  <a:pt x="25313" y="156681"/>
                </a:lnTo>
                <a:close/>
                <a:moveTo>
                  <a:pt x="36131" y="156681"/>
                </a:moveTo>
                <a:lnTo>
                  <a:pt x="36131" y="162042"/>
                </a:lnTo>
                <a:lnTo>
                  <a:pt x="30779" y="162042"/>
                </a:lnTo>
                <a:lnTo>
                  <a:pt x="30779" y="156681"/>
                </a:lnTo>
                <a:close/>
                <a:moveTo>
                  <a:pt x="41589" y="156681"/>
                </a:moveTo>
                <a:lnTo>
                  <a:pt x="41589" y="162042"/>
                </a:lnTo>
                <a:lnTo>
                  <a:pt x="36236" y="162042"/>
                </a:lnTo>
                <a:lnTo>
                  <a:pt x="36236" y="156681"/>
                </a:lnTo>
                <a:close/>
                <a:moveTo>
                  <a:pt x="47037" y="156681"/>
                </a:moveTo>
                <a:lnTo>
                  <a:pt x="47037" y="162042"/>
                </a:lnTo>
                <a:lnTo>
                  <a:pt x="41693" y="162042"/>
                </a:lnTo>
                <a:lnTo>
                  <a:pt x="41693" y="156681"/>
                </a:lnTo>
                <a:close/>
                <a:moveTo>
                  <a:pt x="52503" y="156681"/>
                </a:moveTo>
                <a:lnTo>
                  <a:pt x="52503" y="162042"/>
                </a:lnTo>
                <a:lnTo>
                  <a:pt x="47151" y="162042"/>
                </a:lnTo>
                <a:lnTo>
                  <a:pt x="47151" y="156681"/>
                </a:lnTo>
                <a:close/>
                <a:moveTo>
                  <a:pt x="57960" y="156681"/>
                </a:moveTo>
                <a:lnTo>
                  <a:pt x="57960" y="162042"/>
                </a:lnTo>
                <a:lnTo>
                  <a:pt x="52608" y="162042"/>
                </a:lnTo>
                <a:lnTo>
                  <a:pt x="52608" y="156681"/>
                </a:lnTo>
                <a:close/>
                <a:moveTo>
                  <a:pt x="63418" y="156681"/>
                </a:moveTo>
                <a:lnTo>
                  <a:pt x="63418" y="162042"/>
                </a:lnTo>
                <a:lnTo>
                  <a:pt x="58065" y="162042"/>
                </a:lnTo>
                <a:lnTo>
                  <a:pt x="58065" y="156681"/>
                </a:lnTo>
                <a:close/>
                <a:moveTo>
                  <a:pt x="68875" y="156681"/>
                </a:moveTo>
                <a:lnTo>
                  <a:pt x="68875" y="162042"/>
                </a:lnTo>
                <a:lnTo>
                  <a:pt x="63522" y="162042"/>
                </a:lnTo>
                <a:lnTo>
                  <a:pt x="63522" y="156681"/>
                </a:lnTo>
                <a:close/>
                <a:moveTo>
                  <a:pt x="74332" y="156681"/>
                </a:moveTo>
                <a:lnTo>
                  <a:pt x="74332" y="162042"/>
                </a:lnTo>
                <a:lnTo>
                  <a:pt x="68980" y="162042"/>
                </a:lnTo>
                <a:lnTo>
                  <a:pt x="68980" y="156681"/>
                </a:lnTo>
                <a:close/>
                <a:moveTo>
                  <a:pt x="79789" y="156681"/>
                </a:moveTo>
                <a:lnTo>
                  <a:pt x="79789" y="162042"/>
                </a:lnTo>
                <a:lnTo>
                  <a:pt x="74437" y="162042"/>
                </a:lnTo>
                <a:lnTo>
                  <a:pt x="74437" y="156681"/>
                </a:lnTo>
                <a:close/>
                <a:moveTo>
                  <a:pt x="85246" y="156681"/>
                </a:moveTo>
                <a:lnTo>
                  <a:pt x="85246" y="162042"/>
                </a:lnTo>
                <a:lnTo>
                  <a:pt x="79894" y="162042"/>
                </a:lnTo>
                <a:lnTo>
                  <a:pt x="79894" y="156681"/>
                </a:lnTo>
                <a:close/>
                <a:moveTo>
                  <a:pt x="90704" y="156681"/>
                </a:moveTo>
                <a:lnTo>
                  <a:pt x="90704" y="162042"/>
                </a:lnTo>
                <a:lnTo>
                  <a:pt x="85351" y="162042"/>
                </a:lnTo>
                <a:lnTo>
                  <a:pt x="85351" y="156681"/>
                </a:lnTo>
                <a:close/>
                <a:moveTo>
                  <a:pt x="96170" y="156681"/>
                </a:moveTo>
                <a:lnTo>
                  <a:pt x="96170" y="162042"/>
                </a:lnTo>
                <a:lnTo>
                  <a:pt x="90808" y="162042"/>
                </a:lnTo>
                <a:lnTo>
                  <a:pt x="90808" y="156681"/>
                </a:lnTo>
                <a:close/>
                <a:moveTo>
                  <a:pt x="101627" y="156681"/>
                </a:moveTo>
                <a:lnTo>
                  <a:pt x="101627" y="162042"/>
                </a:lnTo>
                <a:lnTo>
                  <a:pt x="96274" y="162042"/>
                </a:lnTo>
                <a:lnTo>
                  <a:pt x="96274" y="156681"/>
                </a:lnTo>
                <a:close/>
                <a:moveTo>
                  <a:pt x="107084" y="156681"/>
                </a:moveTo>
                <a:lnTo>
                  <a:pt x="107084" y="162042"/>
                </a:lnTo>
                <a:lnTo>
                  <a:pt x="101732" y="162042"/>
                </a:lnTo>
                <a:lnTo>
                  <a:pt x="101732" y="156681"/>
                </a:lnTo>
                <a:close/>
                <a:moveTo>
                  <a:pt x="112541" y="156681"/>
                </a:moveTo>
                <a:lnTo>
                  <a:pt x="112541" y="162042"/>
                </a:lnTo>
                <a:lnTo>
                  <a:pt x="107189" y="162042"/>
                </a:lnTo>
                <a:lnTo>
                  <a:pt x="107189" y="156681"/>
                </a:lnTo>
                <a:close/>
                <a:moveTo>
                  <a:pt x="117999" y="156681"/>
                </a:moveTo>
                <a:lnTo>
                  <a:pt x="117999" y="162042"/>
                </a:lnTo>
                <a:lnTo>
                  <a:pt x="112646" y="162042"/>
                </a:lnTo>
                <a:lnTo>
                  <a:pt x="112646" y="156681"/>
                </a:lnTo>
                <a:close/>
                <a:moveTo>
                  <a:pt x="123456" y="156681"/>
                </a:moveTo>
                <a:lnTo>
                  <a:pt x="123456" y="162042"/>
                </a:lnTo>
                <a:lnTo>
                  <a:pt x="118103" y="162042"/>
                </a:lnTo>
                <a:lnTo>
                  <a:pt x="118103" y="156681"/>
                </a:lnTo>
                <a:close/>
                <a:moveTo>
                  <a:pt x="128913" y="156681"/>
                </a:moveTo>
                <a:lnTo>
                  <a:pt x="128913" y="162042"/>
                </a:lnTo>
                <a:lnTo>
                  <a:pt x="123561" y="162042"/>
                </a:lnTo>
                <a:lnTo>
                  <a:pt x="123561" y="156681"/>
                </a:lnTo>
                <a:close/>
                <a:moveTo>
                  <a:pt x="134370" y="156681"/>
                </a:moveTo>
                <a:lnTo>
                  <a:pt x="134370" y="162042"/>
                </a:lnTo>
                <a:lnTo>
                  <a:pt x="129018" y="162042"/>
                </a:lnTo>
                <a:lnTo>
                  <a:pt x="129018" y="156681"/>
                </a:lnTo>
                <a:close/>
                <a:moveTo>
                  <a:pt x="139827" y="156681"/>
                </a:moveTo>
                <a:lnTo>
                  <a:pt x="139827" y="162042"/>
                </a:lnTo>
                <a:lnTo>
                  <a:pt x="139932" y="162042"/>
                </a:lnTo>
                <a:lnTo>
                  <a:pt x="139932" y="156681"/>
                </a:lnTo>
                <a:close/>
                <a:moveTo>
                  <a:pt x="139932" y="162042"/>
                </a:moveTo>
                <a:lnTo>
                  <a:pt x="139932" y="162147"/>
                </a:lnTo>
                <a:lnTo>
                  <a:pt x="147031" y="162147"/>
                </a:lnTo>
                <a:lnTo>
                  <a:pt x="147031" y="162042"/>
                </a:lnTo>
                <a:close/>
                <a:moveTo>
                  <a:pt x="14285" y="162147"/>
                </a:moveTo>
                <a:lnTo>
                  <a:pt x="14285" y="167508"/>
                </a:lnTo>
                <a:lnTo>
                  <a:pt x="8941" y="167508"/>
                </a:lnTo>
                <a:lnTo>
                  <a:pt x="8941" y="162147"/>
                </a:lnTo>
                <a:close/>
                <a:moveTo>
                  <a:pt x="19742" y="162147"/>
                </a:moveTo>
                <a:lnTo>
                  <a:pt x="19742" y="167508"/>
                </a:lnTo>
                <a:lnTo>
                  <a:pt x="14399" y="167508"/>
                </a:lnTo>
                <a:lnTo>
                  <a:pt x="14399" y="162147"/>
                </a:lnTo>
                <a:close/>
                <a:moveTo>
                  <a:pt x="25200" y="162147"/>
                </a:moveTo>
                <a:lnTo>
                  <a:pt x="25200" y="167508"/>
                </a:lnTo>
                <a:lnTo>
                  <a:pt x="19856" y="167508"/>
                </a:lnTo>
                <a:lnTo>
                  <a:pt x="19856" y="162147"/>
                </a:lnTo>
                <a:close/>
                <a:moveTo>
                  <a:pt x="30674" y="162147"/>
                </a:moveTo>
                <a:lnTo>
                  <a:pt x="30674" y="167508"/>
                </a:lnTo>
                <a:lnTo>
                  <a:pt x="25313" y="167508"/>
                </a:lnTo>
                <a:lnTo>
                  <a:pt x="25313" y="162147"/>
                </a:lnTo>
                <a:close/>
                <a:moveTo>
                  <a:pt x="36131" y="162147"/>
                </a:moveTo>
                <a:lnTo>
                  <a:pt x="36131" y="167508"/>
                </a:lnTo>
                <a:lnTo>
                  <a:pt x="30779" y="167508"/>
                </a:lnTo>
                <a:lnTo>
                  <a:pt x="30779" y="162147"/>
                </a:lnTo>
                <a:close/>
                <a:moveTo>
                  <a:pt x="41589" y="162147"/>
                </a:moveTo>
                <a:lnTo>
                  <a:pt x="41589" y="167508"/>
                </a:lnTo>
                <a:lnTo>
                  <a:pt x="36236" y="167508"/>
                </a:lnTo>
                <a:lnTo>
                  <a:pt x="36236" y="162147"/>
                </a:lnTo>
                <a:close/>
                <a:moveTo>
                  <a:pt x="47037" y="162147"/>
                </a:moveTo>
                <a:lnTo>
                  <a:pt x="47037" y="167508"/>
                </a:lnTo>
                <a:lnTo>
                  <a:pt x="41693" y="167508"/>
                </a:lnTo>
                <a:lnTo>
                  <a:pt x="41693" y="162147"/>
                </a:lnTo>
                <a:close/>
                <a:moveTo>
                  <a:pt x="52503" y="162147"/>
                </a:moveTo>
                <a:lnTo>
                  <a:pt x="52503" y="167508"/>
                </a:lnTo>
                <a:lnTo>
                  <a:pt x="47151" y="167508"/>
                </a:lnTo>
                <a:lnTo>
                  <a:pt x="47151" y="162147"/>
                </a:lnTo>
                <a:close/>
                <a:moveTo>
                  <a:pt x="57960" y="162147"/>
                </a:moveTo>
                <a:lnTo>
                  <a:pt x="57960" y="167508"/>
                </a:lnTo>
                <a:lnTo>
                  <a:pt x="52608" y="167508"/>
                </a:lnTo>
                <a:lnTo>
                  <a:pt x="52608" y="162147"/>
                </a:lnTo>
                <a:close/>
                <a:moveTo>
                  <a:pt x="63418" y="162147"/>
                </a:moveTo>
                <a:lnTo>
                  <a:pt x="63418" y="167508"/>
                </a:lnTo>
                <a:lnTo>
                  <a:pt x="58065" y="167508"/>
                </a:lnTo>
                <a:lnTo>
                  <a:pt x="58065" y="162147"/>
                </a:lnTo>
                <a:close/>
                <a:moveTo>
                  <a:pt x="68875" y="162147"/>
                </a:moveTo>
                <a:lnTo>
                  <a:pt x="68875" y="167508"/>
                </a:lnTo>
                <a:lnTo>
                  <a:pt x="63522" y="167508"/>
                </a:lnTo>
                <a:lnTo>
                  <a:pt x="63522" y="162147"/>
                </a:lnTo>
                <a:close/>
                <a:moveTo>
                  <a:pt x="74332" y="162147"/>
                </a:moveTo>
                <a:lnTo>
                  <a:pt x="74332" y="167508"/>
                </a:lnTo>
                <a:lnTo>
                  <a:pt x="68980" y="167508"/>
                </a:lnTo>
                <a:lnTo>
                  <a:pt x="68980" y="162147"/>
                </a:lnTo>
                <a:close/>
                <a:moveTo>
                  <a:pt x="79789" y="162147"/>
                </a:moveTo>
                <a:lnTo>
                  <a:pt x="79789" y="167508"/>
                </a:lnTo>
                <a:lnTo>
                  <a:pt x="74437" y="167508"/>
                </a:lnTo>
                <a:lnTo>
                  <a:pt x="74437" y="162147"/>
                </a:lnTo>
                <a:close/>
                <a:moveTo>
                  <a:pt x="85246" y="162147"/>
                </a:moveTo>
                <a:lnTo>
                  <a:pt x="85246" y="167508"/>
                </a:lnTo>
                <a:lnTo>
                  <a:pt x="79894" y="167508"/>
                </a:lnTo>
                <a:lnTo>
                  <a:pt x="79894" y="162147"/>
                </a:lnTo>
                <a:close/>
                <a:moveTo>
                  <a:pt x="90704" y="162147"/>
                </a:moveTo>
                <a:lnTo>
                  <a:pt x="90704" y="167508"/>
                </a:lnTo>
                <a:lnTo>
                  <a:pt x="85351" y="167508"/>
                </a:lnTo>
                <a:lnTo>
                  <a:pt x="85351" y="162147"/>
                </a:lnTo>
                <a:close/>
                <a:moveTo>
                  <a:pt x="96170" y="162147"/>
                </a:moveTo>
                <a:lnTo>
                  <a:pt x="96170" y="167508"/>
                </a:lnTo>
                <a:lnTo>
                  <a:pt x="90808" y="167508"/>
                </a:lnTo>
                <a:lnTo>
                  <a:pt x="90808" y="162147"/>
                </a:lnTo>
                <a:close/>
                <a:moveTo>
                  <a:pt x="101627" y="162147"/>
                </a:moveTo>
                <a:lnTo>
                  <a:pt x="101627" y="167508"/>
                </a:lnTo>
                <a:lnTo>
                  <a:pt x="96274" y="167508"/>
                </a:lnTo>
                <a:lnTo>
                  <a:pt x="96274" y="162147"/>
                </a:lnTo>
                <a:close/>
                <a:moveTo>
                  <a:pt x="107084" y="162147"/>
                </a:moveTo>
                <a:lnTo>
                  <a:pt x="107084" y="167508"/>
                </a:lnTo>
                <a:lnTo>
                  <a:pt x="101732" y="167508"/>
                </a:lnTo>
                <a:lnTo>
                  <a:pt x="101732" y="162147"/>
                </a:lnTo>
                <a:close/>
                <a:moveTo>
                  <a:pt x="112541" y="162147"/>
                </a:moveTo>
                <a:lnTo>
                  <a:pt x="112541" y="167508"/>
                </a:lnTo>
                <a:lnTo>
                  <a:pt x="107189" y="167508"/>
                </a:lnTo>
                <a:lnTo>
                  <a:pt x="107189" y="162147"/>
                </a:lnTo>
                <a:close/>
                <a:moveTo>
                  <a:pt x="117999" y="162147"/>
                </a:moveTo>
                <a:lnTo>
                  <a:pt x="117999" y="167508"/>
                </a:lnTo>
                <a:lnTo>
                  <a:pt x="112646" y="167508"/>
                </a:lnTo>
                <a:lnTo>
                  <a:pt x="112646" y="162147"/>
                </a:lnTo>
                <a:close/>
                <a:moveTo>
                  <a:pt x="123456" y="162147"/>
                </a:moveTo>
                <a:lnTo>
                  <a:pt x="123456" y="167508"/>
                </a:lnTo>
                <a:lnTo>
                  <a:pt x="118103" y="167508"/>
                </a:lnTo>
                <a:lnTo>
                  <a:pt x="118103" y="162147"/>
                </a:lnTo>
                <a:close/>
                <a:moveTo>
                  <a:pt x="128913" y="162147"/>
                </a:moveTo>
                <a:lnTo>
                  <a:pt x="128913" y="167508"/>
                </a:lnTo>
                <a:lnTo>
                  <a:pt x="123561" y="167508"/>
                </a:lnTo>
                <a:lnTo>
                  <a:pt x="123561" y="162147"/>
                </a:lnTo>
                <a:close/>
                <a:moveTo>
                  <a:pt x="134370" y="162147"/>
                </a:moveTo>
                <a:lnTo>
                  <a:pt x="134370" y="167508"/>
                </a:lnTo>
                <a:lnTo>
                  <a:pt x="129018" y="167508"/>
                </a:lnTo>
                <a:lnTo>
                  <a:pt x="129018" y="162147"/>
                </a:lnTo>
                <a:close/>
                <a:moveTo>
                  <a:pt x="139827" y="162147"/>
                </a:moveTo>
                <a:lnTo>
                  <a:pt x="139827" y="167508"/>
                </a:lnTo>
                <a:lnTo>
                  <a:pt x="139932" y="167508"/>
                </a:lnTo>
                <a:lnTo>
                  <a:pt x="139932" y="162147"/>
                </a:lnTo>
                <a:close/>
                <a:moveTo>
                  <a:pt x="139932" y="167508"/>
                </a:moveTo>
                <a:lnTo>
                  <a:pt x="139932" y="167613"/>
                </a:lnTo>
                <a:lnTo>
                  <a:pt x="147031" y="167613"/>
                </a:lnTo>
                <a:lnTo>
                  <a:pt x="147031" y="167508"/>
                </a:lnTo>
                <a:close/>
                <a:moveTo>
                  <a:pt x="14285" y="167613"/>
                </a:moveTo>
                <a:lnTo>
                  <a:pt x="14285" y="172974"/>
                </a:lnTo>
                <a:lnTo>
                  <a:pt x="8941" y="172974"/>
                </a:lnTo>
                <a:lnTo>
                  <a:pt x="8941" y="167613"/>
                </a:lnTo>
                <a:close/>
                <a:moveTo>
                  <a:pt x="19742" y="167613"/>
                </a:moveTo>
                <a:lnTo>
                  <a:pt x="19742" y="172974"/>
                </a:lnTo>
                <a:lnTo>
                  <a:pt x="14399" y="172974"/>
                </a:lnTo>
                <a:lnTo>
                  <a:pt x="14399" y="167613"/>
                </a:lnTo>
                <a:close/>
                <a:moveTo>
                  <a:pt x="25200" y="167613"/>
                </a:moveTo>
                <a:lnTo>
                  <a:pt x="25200" y="172974"/>
                </a:lnTo>
                <a:lnTo>
                  <a:pt x="19856" y="172974"/>
                </a:lnTo>
                <a:lnTo>
                  <a:pt x="19856" y="167613"/>
                </a:lnTo>
                <a:close/>
                <a:moveTo>
                  <a:pt x="30674" y="167613"/>
                </a:moveTo>
                <a:lnTo>
                  <a:pt x="30674" y="172974"/>
                </a:lnTo>
                <a:lnTo>
                  <a:pt x="25313" y="172974"/>
                </a:lnTo>
                <a:lnTo>
                  <a:pt x="25313" y="167613"/>
                </a:lnTo>
                <a:close/>
                <a:moveTo>
                  <a:pt x="36131" y="167613"/>
                </a:moveTo>
                <a:lnTo>
                  <a:pt x="36131" y="172974"/>
                </a:lnTo>
                <a:lnTo>
                  <a:pt x="30779" y="172974"/>
                </a:lnTo>
                <a:lnTo>
                  <a:pt x="30779" y="167613"/>
                </a:lnTo>
                <a:close/>
                <a:moveTo>
                  <a:pt x="41589" y="167613"/>
                </a:moveTo>
                <a:lnTo>
                  <a:pt x="41589" y="172974"/>
                </a:lnTo>
                <a:lnTo>
                  <a:pt x="36236" y="172974"/>
                </a:lnTo>
                <a:lnTo>
                  <a:pt x="36236" y="167613"/>
                </a:lnTo>
                <a:close/>
                <a:moveTo>
                  <a:pt x="47037" y="167613"/>
                </a:moveTo>
                <a:lnTo>
                  <a:pt x="47037" y="172974"/>
                </a:lnTo>
                <a:lnTo>
                  <a:pt x="41693" y="172974"/>
                </a:lnTo>
                <a:lnTo>
                  <a:pt x="41693" y="167613"/>
                </a:lnTo>
                <a:close/>
                <a:moveTo>
                  <a:pt x="52503" y="167613"/>
                </a:moveTo>
                <a:lnTo>
                  <a:pt x="52503" y="172974"/>
                </a:lnTo>
                <a:lnTo>
                  <a:pt x="47151" y="172974"/>
                </a:lnTo>
                <a:lnTo>
                  <a:pt x="47151" y="167613"/>
                </a:lnTo>
                <a:close/>
                <a:moveTo>
                  <a:pt x="57960" y="167613"/>
                </a:moveTo>
                <a:lnTo>
                  <a:pt x="57960" y="172974"/>
                </a:lnTo>
                <a:lnTo>
                  <a:pt x="52608" y="172974"/>
                </a:lnTo>
                <a:lnTo>
                  <a:pt x="52608" y="167613"/>
                </a:lnTo>
                <a:close/>
                <a:moveTo>
                  <a:pt x="63418" y="167613"/>
                </a:moveTo>
                <a:lnTo>
                  <a:pt x="63418" y="172974"/>
                </a:lnTo>
                <a:lnTo>
                  <a:pt x="58065" y="172974"/>
                </a:lnTo>
                <a:lnTo>
                  <a:pt x="58065" y="167613"/>
                </a:lnTo>
                <a:close/>
                <a:moveTo>
                  <a:pt x="68875" y="167613"/>
                </a:moveTo>
                <a:lnTo>
                  <a:pt x="68875" y="172974"/>
                </a:lnTo>
                <a:lnTo>
                  <a:pt x="63522" y="172974"/>
                </a:lnTo>
                <a:lnTo>
                  <a:pt x="63522" y="167613"/>
                </a:lnTo>
                <a:close/>
                <a:moveTo>
                  <a:pt x="74332" y="167613"/>
                </a:moveTo>
                <a:lnTo>
                  <a:pt x="74332" y="172974"/>
                </a:lnTo>
                <a:lnTo>
                  <a:pt x="68980" y="172974"/>
                </a:lnTo>
                <a:lnTo>
                  <a:pt x="68980" y="167613"/>
                </a:lnTo>
                <a:close/>
                <a:moveTo>
                  <a:pt x="79789" y="167613"/>
                </a:moveTo>
                <a:lnTo>
                  <a:pt x="79789" y="172974"/>
                </a:lnTo>
                <a:lnTo>
                  <a:pt x="74437" y="172974"/>
                </a:lnTo>
                <a:lnTo>
                  <a:pt x="74437" y="167613"/>
                </a:lnTo>
                <a:close/>
                <a:moveTo>
                  <a:pt x="85246" y="167613"/>
                </a:moveTo>
                <a:lnTo>
                  <a:pt x="85246" y="172974"/>
                </a:lnTo>
                <a:lnTo>
                  <a:pt x="79894" y="172974"/>
                </a:lnTo>
                <a:lnTo>
                  <a:pt x="79894" y="167613"/>
                </a:lnTo>
                <a:close/>
                <a:moveTo>
                  <a:pt x="90704" y="167613"/>
                </a:moveTo>
                <a:lnTo>
                  <a:pt x="90704" y="172974"/>
                </a:lnTo>
                <a:lnTo>
                  <a:pt x="85351" y="172974"/>
                </a:lnTo>
                <a:lnTo>
                  <a:pt x="85351" y="167613"/>
                </a:lnTo>
                <a:close/>
                <a:moveTo>
                  <a:pt x="96170" y="167613"/>
                </a:moveTo>
                <a:lnTo>
                  <a:pt x="96170" y="172974"/>
                </a:lnTo>
                <a:lnTo>
                  <a:pt x="90808" y="172974"/>
                </a:lnTo>
                <a:lnTo>
                  <a:pt x="90808" y="167613"/>
                </a:lnTo>
                <a:close/>
                <a:moveTo>
                  <a:pt x="101627" y="167613"/>
                </a:moveTo>
                <a:lnTo>
                  <a:pt x="101627" y="172974"/>
                </a:lnTo>
                <a:lnTo>
                  <a:pt x="96274" y="172974"/>
                </a:lnTo>
                <a:lnTo>
                  <a:pt x="96274" y="167613"/>
                </a:lnTo>
                <a:close/>
                <a:moveTo>
                  <a:pt x="107084" y="167613"/>
                </a:moveTo>
                <a:lnTo>
                  <a:pt x="107084" y="172974"/>
                </a:lnTo>
                <a:lnTo>
                  <a:pt x="101732" y="172974"/>
                </a:lnTo>
                <a:lnTo>
                  <a:pt x="101732" y="167613"/>
                </a:lnTo>
                <a:close/>
                <a:moveTo>
                  <a:pt x="112541" y="167613"/>
                </a:moveTo>
                <a:lnTo>
                  <a:pt x="112541" y="172974"/>
                </a:lnTo>
                <a:lnTo>
                  <a:pt x="107189" y="172974"/>
                </a:lnTo>
                <a:lnTo>
                  <a:pt x="107189" y="167613"/>
                </a:lnTo>
                <a:close/>
                <a:moveTo>
                  <a:pt x="117999" y="167613"/>
                </a:moveTo>
                <a:lnTo>
                  <a:pt x="117999" y="172974"/>
                </a:lnTo>
                <a:lnTo>
                  <a:pt x="112646" y="172974"/>
                </a:lnTo>
                <a:lnTo>
                  <a:pt x="112646" y="167613"/>
                </a:lnTo>
                <a:close/>
                <a:moveTo>
                  <a:pt x="123456" y="167613"/>
                </a:moveTo>
                <a:lnTo>
                  <a:pt x="123456" y="172974"/>
                </a:lnTo>
                <a:lnTo>
                  <a:pt x="118103" y="172974"/>
                </a:lnTo>
                <a:lnTo>
                  <a:pt x="118103" y="167613"/>
                </a:lnTo>
                <a:close/>
                <a:moveTo>
                  <a:pt x="128913" y="167613"/>
                </a:moveTo>
                <a:lnTo>
                  <a:pt x="128913" y="172974"/>
                </a:lnTo>
                <a:lnTo>
                  <a:pt x="123561" y="172974"/>
                </a:lnTo>
                <a:lnTo>
                  <a:pt x="123561" y="167613"/>
                </a:lnTo>
                <a:close/>
                <a:moveTo>
                  <a:pt x="134370" y="167613"/>
                </a:moveTo>
                <a:lnTo>
                  <a:pt x="134370" y="172974"/>
                </a:lnTo>
                <a:lnTo>
                  <a:pt x="129018" y="172974"/>
                </a:lnTo>
                <a:lnTo>
                  <a:pt x="129018" y="167613"/>
                </a:lnTo>
                <a:close/>
                <a:moveTo>
                  <a:pt x="139827" y="167613"/>
                </a:moveTo>
                <a:lnTo>
                  <a:pt x="139827" y="172974"/>
                </a:lnTo>
                <a:lnTo>
                  <a:pt x="139932" y="172974"/>
                </a:lnTo>
                <a:lnTo>
                  <a:pt x="139932" y="167613"/>
                </a:lnTo>
                <a:close/>
                <a:moveTo>
                  <a:pt x="139932" y="172974"/>
                </a:moveTo>
                <a:lnTo>
                  <a:pt x="139932" y="173088"/>
                </a:lnTo>
                <a:lnTo>
                  <a:pt x="147031" y="173088"/>
                </a:lnTo>
                <a:lnTo>
                  <a:pt x="147031" y="172974"/>
                </a:lnTo>
                <a:close/>
                <a:moveTo>
                  <a:pt x="14285" y="173088"/>
                </a:moveTo>
                <a:lnTo>
                  <a:pt x="14285" y="178440"/>
                </a:lnTo>
                <a:lnTo>
                  <a:pt x="8941" y="178440"/>
                </a:lnTo>
                <a:lnTo>
                  <a:pt x="8941" y="173088"/>
                </a:lnTo>
                <a:close/>
                <a:moveTo>
                  <a:pt x="19742" y="173088"/>
                </a:moveTo>
                <a:lnTo>
                  <a:pt x="19742" y="178440"/>
                </a:lnTo>
                <a:lnTo>
                  <a:pt x="14399" y="178440"/>
                </a:lnTo>
                <a:lnTo>
                  <a:pt x="14399" y="173088"/>
                </a:lnTo>
                <a:close/>
                <a:moveTo>
                  <a:pt x="25200" y="173088"/>
                </a:moveTo>
                <a:lnTo>
                  <a:pt x="25200" y="178440"/>
                </a:lnTo>
                <a:lnTo>
                  <a:pt x="19856" y="178440"/>
                </a:lnTo>
                <a:lnTo>
                  <a:pt x="19856" y="173088"/>
                </a:lnTo>
                <a:close/>
                <a:moveTo>
                  <a:pt x="30674" y="173088"/>
                </a:moveTo>
                <a:lnTo>
                  <a:pt x="30674" y="178440"/>
                </a:lnTo>
                <a:lnTo>
                  <a:pt x="25313" y="178440"/>
                </a:lnTo>
                <a:lnTo>
                  <a:pt x="25313" y="173088"/>
                </a:lnTo>
                <a:close/>
                <a:moveTo>
                  <a:pt x="36131" y="173088"/>
                </a:moveTo>
                <a:lnTo>
                  <a:pt x="36131" y="178440"/>
                </a:lnTo>
                <a:lnTo>
                  <a:pt x="30779" y="178440"/>
                </a:lnTo>
                <a:lnTo>
                  <a:pt x="30779" y="173088"/>
                </a:lnTo>
                <a:close/>
                <a:moveTo>
                  <a:pt x="41589" y="173088"/>
                </a:moveTo>
                <a:lnTo>
                  <a:pt x="41589" y="178440"/>
                </a:lnTo>
                <a:lnTo>
                  <a:pt x="36236" y="178440"/>
                </a:lnTo>
                <a:lnTo>
                  <a:pt x="36236" y="173088"/>
                </a:lnTo>
                <a:close/>
                <a:moveTo>
                  <a:pt x="47037" y="173088"/>
                </a:moveTo>
                <a:lnTo>
                  <a:pt x="47037" y="178440"/>
                </a:lnTo>
                <a:lnTo>
                  <a:pt x="41693" y="178440"/>
                </a:lnTo>
                <a:lnTo>
                  <a:pt x="41693" y="173088"/>
                </a:lnTo>
                <a:close/>
                <a:moveTo>
                  <a:pt x="52503" y="173088"/>
                </a:moveTo>
                <a:lnTo>
                  <a:pt x="52503" y="178440"/>
                </a:lnTo>
                <a:lnTo>
                  <a:pt x="47151" y="178440"/>
                </a:lnTo>
                <a:lnTo>
                  <a:pt x="47151" y="173088"/>
                </a:lnTo>
                <a:close/>
                <a:moveTo>
                  <a:pt x="57960" y="173088"/>
                </a:moveTo>
                <a:lnTo>
                  <a:pt x="57960" y="178440"/>
                </a:lnTo>
                <a:lnTo>
                  <a:pt x="52608" y="178440"/>
                </a:lnTo>
                <a:lnTo>
                  <a:pt x="52608" y="173088"/>
                </a:lnTo>
                <a:close/>
                <a:moveTo>
                  <a:pt x="63418" y="173088"/>
                </a:moveTo>
                <a:lnTo>
                  <a:pt x="63418" y="178440"/>
                </a:lnTo>
                <a:lnTo>
                  <a:pt x="58065" y="178440"/>
                </a:lnTo>
                <a:lnTo>
                  <a:pt x="58065" y="173088"/>
                </a:lnTo>
                <a:close/>
                <a:moveTo>
                  <a:pt x="68875" y="173088"/>
                </a:moveTo>
                <a:lnTo>
                  <a:pt x="68875" y="178440"/>
                </a:lnTo>
                <a:lnTo>
                  <a:pt x="63522" y="178440"/>
                </a:lnTo>
                <a:lnTo>
                  <a:pt x="63522" y="173088"/>
                </a:lnTo>
                <a:close/>
                <a:moveTo>
                  <a:pt x="74332" y="173088"/>
                </a:moveTo>
                <a:lnTo>
                  <a:pt x="74332" y="178440"/>
                </a:lnTo>
                <a:lnTo>
                  <a:pt x="68980" y="178440"/>
                </a:lnTo>
                <a:lnTo>
                  <a:pt x="68980" y="173088"/>
                </a:lnTo>
                <a:close/>
                <a:moveTo>
                  <a:pt x="79789" y="173088"/>
                </a:moveTo>
                <a:lnTo>
                  <a:pt x="79789" y="178440"/>
                </a:lnTo>
                <a:lnTo>
                  <a:pt x="74437" y="178440"/>
                </a:lnTo>
                <a:lnTo>
                  <a:pt x="74437" y="173088"/>
                </a:lnTo>
                <a:close/>
                <a:moveTo>
                  <a:pt x="85246" y="173088"/>
                </a:moveTo>
                <a:lnTo>
                  <a:pt x="85246" y="178440"/>
                </a:lnTo>
                <a:lnTo>
                  <a:pt x="79894" y="178440"/>
                </a:lnTo>
                <a:lnTo>
                  <a:pt x="79894" y="173088"/>
                </a:lnTo>
                <a:close/>
                <a:moveTo>
                  <a:pt x="90704" y="173088"/>
                </a:moveTo>
                <a:lnTo>
                  <a:pt x="90704" y="178440"/>
                </a:lnTo>
                <a:lnTo>
                  <a:pt x="85351" y="178440"/>
                </a:lnTo>
                <a:lnTo>
                  <a:pt x="85351" y="173088"/>
                </a:lnTo>
                <a:close/>
                <a:moveTo>
                  <a:pt x="96170" y="173088"/>
                </a:moveTo>
                <a:lnTo>
                  <a:pt x="96170" y="178440"/>
                </a:lnTo>
                <a:lnTo>
                  <a:pt x="90808" y="178440"/>
                </a:lnTo>
                <a:lnTo>
                  <a:pt x="90808" y="173088"/>
                </a:lnTo>
                <a:close/>
                <a:moveTo>
                  <a:pt x="101627" y="173088"/>
                </a:moveTo>
                <a:lnTo>
                  <a:pt x="101627" y="178440"/>
                </a:lnTo>
                <a:lnTo>
                  <a:pt x="96274" y="178440"/>
                </a:lnTo>
                <a:lnTo>
                  <a:pt x="96274" y="173088"/>
                </a:lnTo>
                <a:close/>
                <a:moveTo>
                  <a:pt x="107084" y="173088"/>
                </a:moveTo>
                <a:lnTo>
                  <a:pt x="107084" y="178440"/>
                </a:lnTo>
                <a:lnTo>
                  <a:pt x="101732" y="178440"/>
                </a:lnTo>
                <a:lnTo>
                  <a:pt x="101732" y="173088"/>
                </a:lnTo>
                <a:close/>
                <a:moveTo>
                  <a:pt x="112541" y="173088"/>
                </a:moveTo>
                <a:lnTo>
                  <a:pt x="112541" y="178440"/>
                </a:lnTo>
                <a:lnTo>
                  <a:pt x="107189" y="178440"/>
                </a:lnTo>
                <a:lnTo>
                  <a:pt x="107189" y="173088"/>
                </a:lnTo>
                <a:close/>
                <a:moveTo>
                  <a:pt x="117999" y="173088"/>
                </a:moveTo>
                <a:lnTo>
                  <a:pt x="117999" y="178440"/>
                </a:lnTo>
                <a:lnTo>
                  <a:pt x="112646" y="178440"/>
                </a:lnTo>
                <a:lnTo>
                  <a:pt x="112646" y="173088"/>
                </a:lnTo>
                <a:close/>
                <a:moveTo>
                  <a:pt x="123456" y="173088"/>
                </a:moveTo>
                <a:lnTo>
                  <a:pt x="123456" y="178440"/>
                </a:lnTo>
                <a:lnTo>
                  <a:pt x="118103" y="178440"/>
                </a:lnTo>
                <a:lnTo>
                  <a:pt x="118103" y="173088"/>
                </a:lnTo>
                <a:close/>
                <a:moveTo>
                  <a:pt x="128913" y="173088"/>
                </a:moveTo>
                <a:lnTo>
                  <a:pt x="128913" y="178440"/>
                </a:lnTo>
                <a:lnTo>
                  <a:pt x="123561" y="178440"/>
                </a:lnTo>
                <a:lnTo>
                  <a:pt x="123561" y="173088"/>
                </a:lnTo>
                <a:close/>
                <a:moveTo>
                  <a:pt x="134370" y="173088"/>
                </a:moveTo>
                <a:lnTo>
                  <a:pt x="134370" y="178440"/>
                </a:lnTo>
                <a:lnTo>
                  <a:pt x="129018" y="178440"/>
                </a:lnTo>
                <a:lnTo>
                  <a:pt x="129018" y="173088"/>
                </a:lnTo>
                <a:close/>
                <a:moveTo>
                  <a:pt x="139827" y="173088"/>
                </a:moveTo>
                <a:lnTo>
                  <a:pt x="139827" y="178440"/>
                </a:lnTo>
                <a:lnTo>
                  <a:pt x="139932" y="178440"/>
                </a:lnTo>
                <a:lnTo>
                  <a:pt x="139932" y="173088"/>
                </a:lnTo>
                <a:close/>
                <a:moveTo>
                  <a:pt x="139932" y="178440"/>
                </a:moveTo>
                <a:lnTo>
                  <a:pt x="139932" y="178554"/>
                </a:lnTo>
                <a:lnTo>
                  <a:pt x="147031" y="178554"/>
                </a:lnTo>
                <a:lnTo>
                  <a:pt x="147031" y="178440"/>
                </a:lnTo>
                <a:close/>
                <a:moveTo>
                  <a:pt x="14285" y="178554"/>
                </a:moveTo>
                <a:lnTo>
                  <a:pt x="14285" y="183915"/>
                </a:lnTo>
                <a:lnTo>
                  <a:pt x="8941" y="183915"/>
                </a:lnTo>
                <a:lnTo>
                  <a:pt x="8941" y="178554"/>
                </a:lnTo>
                <a:close/>
                <a:moveTo>
                  <a:pt x="19742" y="178554"/>
                </a:moveTo>
                <a:lnTo>
                  <a:pt x="19742" y="183915"/>
                </a:lnTo>
                <a:lnTo>
                  <a:pt x="14399" y="183915"/>
                </a:lnTo>
                <a:lnTo>
                  <a:pt x="14399" y="178554"/>
                </a:lnTo>
                <a:close/>
                <a:moveTo>
                  <a:pt x="25200" y="178554"/>
                </a:moveTo>
                <a:lnTo>
                  <a:pt x="25200" y="183915"/>
                </a:lnTo>
                <a:lnTo>
                  <a:pt x="19856" y="183915"/>
                </a:lnTo>
                <a:lnTo>
                  <a:pt x="19856" y="178554"/>
                </a:lnTo>
                <a:close/>
                <a:moveTo>
                  <a:pt x="30674" y="178554"/>
                </a:moveTo>
                <a:lnTo>
                  <a:pt x="30674" y="183915"/>
                </a:lnTo>
                <a:lnTo>
                  <a:pt x="25313" y="183915"/>
                </a:lnTo>
                <a:lnTo>
                  <a:pt x="25313" y="178554"/>
                </a:lnTo>
                <a:close/>
                <a:moveTo>
                  <a:pt x="36131" y="178554"/>
                </a:moveTo>
                <a:lnTo>
                  <a:pt x="36131" y="183915"/>
                </a:lnTo>
                <a:lnTo>
                  <a:pt x="30779" y="183915"/>
                </a:lnTo>
                <a:lnTo>
                  <a:pt x="30779" y="178554"/>
                </a:lnTo>
                <a:close/>
                <a:moveTo>
                  <a:pt x="41589" y="178554"/>
                </a:moveTo>
                <a:lnTo>
                  <a:pt x="41589" y="183915"/>
                </a:lnTo>
                <a:lnTo>
                  <a:pt x="36236" y="183915"/>
                </a:lnTo>
                <a:lnTo>
                  <a:pt x="36236" y="178554"/>
                </a:lnTo>
                <a:close/>
                <a:moveTo>
                  <a:pt x="47037" y="178554"/>
                </a:moveTo>
                <a:lnTo>
                  <a:pt x="47037" y="183915"/>
                </a:lnTo>
                <a:lnTo>
                  <a:pt x="41693" y="183915"/>
                </a:lnTo>
                <a:lnTo>
                  <a:pt x="41693" y="178554"/>
                </a:lnTo>
                <a:close/>
                <a:moveTo>
                  <a:pt x="52503" y="178554"/>
                </a:moveTo>
                <a:lnTo>
                  <a:pt x="52503" y="183915"/>
                </a:lnTo>
                <a:lnTo>
                  <a:pt x="47151" y="183915"/>
                </a:lnTo>
                <a:lnTo>
                  <a:pt x="47151" y="178554"/>
                </a:lnTo>
                <a:close/>
                <a:moveTo>
                  <a:pt x="57960" y="178554"/>
                </a:moveTo>
                <a:lnTo>
                  <a:pt x="57960" y="183915"/>
                </a:lnTo>
                <a:lnTo>
                  <a:pt x="52608" y="183915"/>
                </a:lnTo>
                <a:lnTo>
                  <a:pt x="52608" y="178554"/>
                </a:lnTo>
                <a:close/>
                <a:moveTo>
                  <a:pt x="63418" y="178554"/>
                </a:moveTo>
                <a:lnTo>
                  <a:pt x="63418" y="183915"/>
                </a:lnTo>
                <a:lnTo>
                  <a:pt x="58065" y="183915"/>
                </a:lnTo>
                <a:lnTo>
                  <a:pt x="58065" y="178554"/>
                </a:lnTo>
                <a:close/>
                <a:moveTo>
                  <a:pt x="68875" y="178554"/>
                </a:moveTo>
                <a:lnTo>
                  <a:pt x="68875" y="183915"/>
                </a:lnTo>
                <a:lnTo>
                  <a:pt x="63522" y="183915"/>
                </a:lnTo>
                <a:lnTo>
                  <a:pt x="63522" y="178554"/>
                </a:lnTo>
                <a:close/>
                <a:moveTo>
                  <a:pt x="74332" y="178554"/>
                </a:moveTo>
                <a:lnTo>
                  <a:pt x="74332" y="183915"/>
                </a:lnTo>
                <a:lnTo>
                  <a:pt x="68980" y="183915"/>
                </a:lnTo>
                <a:lnTo>
                  <a:pt x="68980" y="178554"/>
                </a:lnTo>
                <a:close/>
                <a:moveTo>
                  <a:pt x="79789" y="178554"/>
                </a:moveTo>
                <a:lnTo>
                  <a:pt x="79789" y="183915"/>
                </a:lnTo>
                <a:lnTo>
                  <a:pt x="74437" y="183915"/>
                </a:lnTo>
                <a:lnTo>
                  <a:pt x="74437" y="178554"/>
                </a:lnTo>
                <a:close/>
                <a:moveTo>
                  <a:pt x="85246" y="178554"/>
                </a:moveTo>
                <a:lnTo>
                  <a:pt x="85246" y="183915"/>
                </a:lnTo>
                <a:lnTo>
                  <a:pt x="79894" y="183915"/>
                </a:lnTo>
                <a:lnTo>
                  <a:pt x="79894" y="178554"/>
                </a:lnTo>
                <a:close/>
                <a:moveTo>
                  <a:pt x="90704" y="178554"/>
                </a:moveTo>
                <a:lnTo>
                  <a:pt x="90704" y="183915"/>
                </a:lnTo>
                <a:lnTo>
                  <a:pt x="85351" y="183915"/>
                </a:lnTo>
                <a:lnTo>
                  <a:pt x="85351" y="178554"/>
                </a:lnTo>
                <a:close/>
                <a:moveTo>
                  <a:pt x="96170" y="178554"/>
                </a:moveTo>
                <a:lnTo>
                  <a:pt x="96170" y="183915"/>
                </a:lnTo>
                <a:lnTo>
                  <a:pt x="90808" y="183915"/>
                </a:lnTo>
                <a:lnTo>
                  <a:pt x="90808" y="178554"/>
                </a:lnTo>
                <a:close/>
                <a:moveTo>
                  <a:pt x="101627" y="178554"/>
                </a:moveTo>
                <a:lnTo>
                  <a:pt x="101627" y="183915"/>
                </a:lnTo>
                <a:lnTo>
                  <a:pt x="96274" y="183915"/>
                </a:lnTo>
                <a:lnTo>
                  <a:pt x="96274" y="178554"/>
                </a:lnTo>
                <a:close/>
                <a:moveTo>
                  <a:pt x="107084" y="178554"/>
                </a:moveTo>
                <a:lnTo>
                  <a:pt x="107084" y="183915"/>
                </a:lnTo>
                <a:lnTo>
                  <a:pt x="101732" y="183915"/>
                </a:lnTo>
                <a:lnTo>
                  <a:pt x="101732" y="178554"/>
                </a:lnTo>
                <a:close/>
                <a:moveTo>
                  <a:pt x="112541" y="178554"/>
                </a:moveTo>
                <a:lnTo>
                  <a:pt x="112541" y="183915"/>
                </a:lnTo>
                <a:lnTo>
                  <a:pt x="107189" y="183915"/>
                </a:lnTo>
                <a:lnTo>
                  <a:pt x="107189" y="178554"/>
                </a:lnTo>
                <a:close/>
                <a:moveTo>
                  <a:pt x="117999" y="178554"/>
                </a:moveTo>
                <a:lnTo>
                  <a:pt x="117999" y="183915"/>
                </a:lnTo>
                <a:lnTo>
                  <a:pt x="112646" y="183915"/>
                </a:lnTo>
                <a:lnTo>
                  <a:pt x="112646" y="178554"/>
                </a:lnTo>
                <a:close/>
                <a:moveTo>
                  <a:pt x="123456" y="178554"/>
                </a:moveTo>
                <a:lnTo>
                  <a:pt x="123456" y="183915"/>
                </a:lnTo>
                <a:lnTo>
                  <a:pt x="118103" y="183915"/>
                </a:lnTo>
                <a:lnTo>
                  <a:pt x="118103" y="178554"/>
                </a:lnTo>
                <a:close/>
                <a:moveTo>
                  <a:pt x="128913" y="178554"/>
                </a:moveTo>
                <a:lnTo>
                  <a:pt x="128913" y="183915"/>
                </a:lnTo>
                <a:lnTo>
                  <a:pt x="123561" y="183915"/>
                </a:lnTo>
                <a:lnTo>
                  <a:pt x="123561" y="178554"/>
                </a:lnTo>
                <a:close/>
                <a:moveTo>
                  <a:pt x="134370" y="178554"/>
                </a:moveTo>
                <a:lnTo>
                  <a:pt x="134370" y="183915"/>
                </a:lnTo>
                <a:lnTo>
                  <a:pt x="129018" y="183915"/>
                </a:lnTo>
                <a:lnTo>
                  <a:pt x="129018" y="178554"/>
                </a:lnTo>
                <a:close/>
                <a:moveTo>
                  <a:pt x="139827" y="178554"/>
                </a:moveTo>
                <a:lnTo>
                  <a:pt x="139827" y="183915"/>
                </a:lnTo>
                <a:lnTo>
                  <a:pt x="139932" y="183915"/>
                </a:lnTo>
                <a:lnTo>
                  <a:pt x="139932" y="178554"/>
                </a:lnTo>
                <a:close/>
                <a:moveTo>
                  <a:pt x="139932" y="183915"/>
                </a:moveTo>
                <a:lnTo>
                  <a:pt x="139932" y="184020"/>
                </a:lnTo>
                <a:lnTo>
                  <a:pt x="147031" y="184020"/>
                </a:lnTo>
                <a:lnTo>
                  <a:pt x="147031" y="183915"/>
                </a:lnTo>
                <a:close/>
                <a:moveTo>
                  <a:pt x="14285" y="184020"/>
                </a:moveTo>
                <a:lnTo>
                  <a:pt x="14285" y="189381"/>
                </a:lnTo>
                <a:lnTo>
                  <a:pt x="8941" y="189381"/>
                </a:lnTo>
                <a:lnTo>
                  <a:pt x="8941" y="184020"/>
                </a:lnTo>
                <a:close/>
                <a:moveTo>
                  <a:pt x="19742" y="184020"/>
                </a:moveTo>
                <a:lnTo>
                  <a:pt x="19742" y="189381"/>
                </a:lnTo>
                <a:lnTo>
                  <a:pt x="14399" y="189381"/>
                </a:lnTo>
                <a:lnTo>
                  <a:pt x="14399" y="184020"/>
                </a:lnTo>
                <a:close/>
                <a:moveTo>
                  <a:pt x="25200" y="184020"/>
                </a:moveTo>
                <a:lnTo>
                  <a:pt x="25200" y="189381"/>
                </a:lnTo>
                <a:lnTo>
                  <a:pt x="19856" y="189381"/>
                </a:lnTo>
                <a:lnTo>
                  <a:pt x="19856" y="184020"/>
                </a:lnTo>
                <a:close/>
                <a:moveTo>
                  <a:pt x="30674" y="184020"/>
                </a:moveTo>
                <a:lnTo>
                  <a:pt x="30674" y="189381"/>
                </a:lnTo>
                <a:lnTo>
                  <a:pt x="25313" y="189381"/>
                </a:lnTo>
                <a:lnTo>
                  <a:pt x="25313" y="184020"/>
                </a:lnTo>
                <a:close/>
                <a:moveTo>
                  <a:pt x="36131" y="184020"/>
                </a:moveTo>
                <a:lnTo>
                  <a:pt x="36131" y="189381"/>
                </a:lnTo>
                <a:lnTo>
                  <a:pt x="30779" y="189381"/>
                </a:lnTo>
                <a:lnTo>
                  <a:pt x="30779" y="184020"/>
                </a:lnTo>
                <a:close/>
                <a:moveTo>
                  <a:pt x="41589" y="184020"/>
                </a:moveTo>
                <a:lnTo>
                  <a:pt x="41589" y="189381"/>
                </a:lnTo>
                <a:lnTo>
                  <a:pt x="36236" y="189381"/>
                </a:lnTo>
                <a:lnTo>
                  <a:pt x="36236" y="184020"/>
                </a:lnTo>
                <a:close/>
                <a:moveTo>
                  <a:pt x="47037" y="184020"/>
                </a:moveTo>
                <a:lnTo>
                  <a:pt x="47037" y="189381"/>
                </a:lnTo>
                <a:lnTo>
                  <a:pt x="41693" y="189381"/>
                </a:lnTo>
                <a:lnTo>
                  <a:pt x="41693" y="184020"/>
                </a:lnTo>
                <a:close/>
                <a:moveTo>
                  <a:pt x="52503" y="184020"/>
                </a:moveTo>
                <a:lnTo>
                  <a:pt x="52503" y="189381"/>
                </a:lnTo>
                <a:lnTo>
                  <a:pt x="47151" y="189381"/>
                </a:lnTo>
                <a:lnTo>
                  <a:pt x="47151" y="184020"/>
                </a:lnTo>
                <a:close/>
                <a:moveTo>
                  <a:pt x="57960" y="184020"/>
                </a:moveTo>
                <a:lnTo>
                  <a:pt x="57960" y="189381"/>
                </a:lnTo>
                <a:lnTo>
                  <a:pt x="52608" y="189381"/>
                </a:lnTo>
                <a:lnTo>
                  <a:pt x="52608" y="184020"/>
                </a:lnTo>
                <a:close/>
                <a:moveTo>
                  <a:pt x="63418" y="184020"/>
                </a:moveTo>
                <a:lnTo>
                  <a:pt x="63418" y="189381"/>
                </a:lnTo>
                <a:lnTo>
                  <a:pt x="58065" y="189381"/>
                </a:lnTo>
                <a:lnTo>
                  <a:pt x="58065" y="184020"/>
                </a:lnTo>
                <a:close/>
                <a:moveTo>
                  <a:pt x="68875" y="184020"/>
                </a:moveTo>
                <a:lnTo>
                  <a:pt x="68875" y="189381"/>
                </a:lnTo>
                <a:lnTo>
                  <a:pt x="63522" y="189381"/>
                </a:lnTo>
                <a:lnTo>
                  <a:pt x="63522" y="184020"/>
                </a:lnTo>
                <a:close/>
                <a:moveTo>
                  <a:pt x="74332" y="184020"/>
                </a:moveTo>
                <a:lnTo>
                  <a:pt x="74332" y="189381"/>
                </a:lnTo>
                <a:lnTo>
                  <a:pt x="68980" y="189381"/>
                </a:lnTo>
                <a:lnTo>
                  <a:pt x="68980" y="184020"/>
                </a:lnTo>
                <a:close/>
                <a:moveTo>
                  <a:pt x="79789" y="184020"/>
                </a:moveTo>
                <a:lnTo>
                  <a:pt x="79789" y="189381"/>
                </a:lnTo>
                <a:lnTo>
                  <a:pt x="74437" y="189381"/>
                </a:lnTo>
                <a:lnTo>
                  <a:pt x="74437" y="184020"/>
                </a:lnTo>
                <a:close/>
                <a:moveTo>
                  <a:pt x="85246" y="184020"/>
                </a:moveTo>
                <a:lnTo>
                  <a:pt x="85246" y="189381"/>
                </a:lnTo>
                <a:lnTo>
                  <a:pt x="79894" y="189381"/>
                </a:lnTo>
                <a:lnTo>
                  <a:pt x="79894" y="184020"/>
                </a:lnTo>
                <a:close/>
                <a:moveTo>
                  <a:pt x="90704" y="184020"/>
                </a:moveTo>
                <a:lnTo>
                  <a:pt x="90704" y="189381"/>
                </a:lnTo>
                <a:lnTo>
                  <a:pt x="85351" y="189381"/>
                </a:lnTo>
                <a:lnTo>
                  <a:pt x="85351" y="184020"/>
                </a:lnTo>
                <a:close/>
                <a:moveTo>
                  <a:pt x="96170" y="184020"/>
                </a:moveTo>
                <a:lnTo>
                  <a:pt x="96170" y="189381"/>
                </a:lnTo>
                <a:lnTo>
                  <a:pt x="90808" y="189381"/>
                </a:lnTo>
                <a:lnTo>
                  <a:pt x="90808" y="184020"/>
                </a:lnTo>
                <a:close/>
                <a:moveTo>
                  <a:pt x="101627" y="184020"/>
                </a:moveTo>
                <a:lnTo>
                  <a:pt x="101627" y="189381"/>
                </a:lnTo>
                <a:lnTo>
                  <a:pt x="96274" y="189381"/>
                </a:lnTo>
                <a:lnTo>
                  <a:pt x="96274" y="184020"/>
                </a:lnTo>
                <a:close/>
                <a:moveTo>
                  <a:pt x="107084" y="184020"/>
                </a:moveTo>
                <a:lnTo>
                  <a:pt x="107084" y="189381"/>
                </a:lnTo>
                <a:lnTo>
                  <a:pt x="101732" y="189381"/>
                </a:lnTo>
                <a:lnTo>
                  <a:pt x="101732" y="184020"/>
                </a:lnTo>
                <a:close/>
                <a:moveTo>
                  <a:pt x="112541" y="184020"/>
                </a:moveTo>
                <a:lnTo>
                  <a:pt x="112541" y="189381"/>
                </a:lnTo>
                <a:lnTo>
                  <a:pt x="107189" y="189381"/>
                </a:lnTo>
                <a:lnTo>
                  <a:pt x="107189" y="184020"/>
                </a:lnTo>
                <a:close/>
                <a:moveTo>
                  <a:pt x="117999" y="184020"/>
                </a:moveTo>
                <a:lnTo>
                  <a:pt x="117999" y="189381"/>
                </a:lnTo>
                <a:lnTo>
                  <a:pt x="112646" y="189381"/>
                </a:lnTo>
                <a:lnTo>
                  <a:pt x="112646" y="184020"/>
                </a:lnTo>
                <a:close/>
                <a:moveTo>
                  <a:pt x="123456" y="184020"/>
                </a:moveTo>
                <a:lnTo>
                  <a:pt x="123456" y="189381"/>
                </a:lnTo>
                <a:lnTo>
                  <a:pt x="118103" y="189381"/>
                </a:lnTo>
                <a:lnTo>
                  <a:pt x="118103" y="184020"/>
                </a:lnTo>
                <a:close/>
                <a:moveTo>
                  <a:pt x="128913" y="184020"/>
                </a:moveTo>
                <a:lnTo>
                  <a:pt x="128913" y="189381"/>
                </a:lnTo>
                <a:lnTo>
                  <a:pt x="123561" y="189381"/>
                </a:lnTo>
                <a:lnTo>
                  <a:pt x="123561" y="184020"/>
                </a:lnTo>
                <a:close/>
                <a:moveTo>
                  <a:pt x="134370" y="184020"/>
                </a:moveTo>
                <a:lnTo>
                  <a:pt x="134370" y="189381"/>
                </a:lnTo>
                <a:lnTo>
                  <a:pt x="129018" y="189381"/>
                </a:lnTo>
                <a:lnTo>
                  <a:pt x="129018" y="184020"/>
                </a:lnTo>
                <a:close/>
                <a:moveTo>
                  <a:pt x="139827" y="184020"/>
                </a:moveTo>
                <a:lnTo>
                  <a:pt x="139827" y="189381"/>
                </a:lnTo>
                <a:lnTo>
                  <a:pt x="139932" y="189381"/>
                </a:lnTo>
                <a:lnTo>
                  <a:pt x="139932" y="184020"/>
                </a:lnTo>
                <a:close/>
                <a:moveTo>
                  <a:pt x="139932" y="189381"/>
                </a:moveTo>
                <a:lnTo>
                  <a:pt x="139932" y="189486"/>
                </a:lnTo>
                <a:lnTo>
                  <a:pt x="147031" y="189486"/>
                </a:lnTo>
                <a:lnTo>
                  <a:pt x="147031" y="189381"/>
                </a:lnTo>
                <a:close/>
                <a:moveTo>
                  <a:pt x="14285" y="189486"/>
                </a:moveTo>
                <a:lnTo>
                  <a:pt x="14285" y="194838"/>
                </a:lnTo>
                <a:lnTo>
                  <a:pt x="8941" y="194838"/>
                </a:lnTo>
                <a:lnTo>
                  <a:pt x="8941" y="189486"/>
                </a:lnTo>
                <a:close/>
                <a:moveTo>
                  <a:pt x="19742" y="189486"/>
                </a:moveTo>
                <a:lnTo>
                  <a:pt x="19742" y="194838"/>
                </a:lnTo>
                <a:lnTo>
                  <a:pt x="14399" y="194838"/>
                </a:lnTo>
                <a:lnTo>
                  <a:pt x="14399" y="189486"/>
                </a:lnTo>
                <a:close/>
                <a:moveTo>
                  <a:pt x="25200" y="189486"/>
                </a:moveTo>
                <a:lnTo>
                  <a:pt x="25200" y="194838"/>
                </a:lnTo>
                <a:lnTo>
                  <a:pt x="19856" y="194838"/>
                </a:lnTo>
                <a:lnTo>
                  <a:pt x="19856" y="189486"/>
                </a:lnTo>
                <a:close/>
                <a:moveTo>
                  <a:pt x="30674" y="189486"/>
                </a:moveTo>
                <a:lnTo>
                  <a:pt x="30674" y="194838"/>
                </a:lnTo>
                <a:lnTo>
                  <a:pt x="25313" y="194838"/>
                </a:lnTo>
                <a:lnTo>
                  <a:pt x="25313" y="189486"/>
                </a:lnTo>
                <a:close/>
                <a:moveTo>
                  <a:pt x="36131" y="189486"/>
                </a:moveTo>
                <a:lnTo>
                  <a:pt x="36131" y="194838"/>
                </a:lnTo>
                <a:lnTo>
                  <a:pt x="30779" y="194838"/>
                </a:lnTo>
                <a:lnTo>
                  <a:pt x="30779" y="189486"/>
                </a:lnTo>
                <a:close/>
                <a:moveTo>
                  <a:pt x="41589" y="189486"/>
                </a:moveTo>
                <a:lnTo>
                  <a:pt x="41589" y="194838"/>
                </a:lnTo>
                <a:lnTo>
                  <a:pt x="36236" y="194838"/>
                </a:lnTo>
                <a:lnTo>
                  <a:pt x="36236" y="189486"/>
                </a:lnTo>
                <a:close/>
                <a:moveTo>
                  <a:pt x="47037" y="189486"/>
                </a:moveTo>
                <a:lnTo>
                  <a:pt x="47037" y="194838"/>
                </a:lnTo>
                <a:lnTo>
                  <a:pt x="41693" y="194838"/>
                </a:lnTo>
                <a:lnTo>
                  <a:pt x="41693" y="189486"/>
                </a:lnTo>
                <a:close/>
                <a:moveTo>
                  <a:pt x="52503" y="189486"/>
                </a:moveTo>
                <a:lnTo>
                  <a:pt x="52503" y="194838"/>
                </a:lnTo>
                <a:lnTo>
                  <a:pt x="47151" y="194838"/>
                </a:lnTo>
                <a:lnTo>
                  <a:pt x="47151" y="189486"/>
                </a:lnTo>
                <a:close/>
                <a:moveTo>
                  <a:pt x="57960" y="189486"/>
                </a:moveTo>
                <a:lnTo>
                  <a:pt x="57960" y="194838"/>
                </a:lnTo>
                <a:lnTo>
                  <a:pt x="52608" y="194838"/>
                </a:lnTo>
                <a:lnTo>
                  <a:pt x="52608" y="189486"/>
                </a:lnTo>
                <a:close/>
                <a:moveTo>
                  <a:pt x="63418" y="189486"/>
                </a:moveTo>
                <a:lnTo>
                  <a:pt x="63418" y="194838"/>
                </a:lnTo>
                <a:lnTo>
                  <a:pt x="58065" y="194838"/>
                </a:lnTo>
                <a:lnTo>
                  <a:pt x="58065" y="189486"/>
                </a:lnTo>
                <a:close/>
                <a:moveTo>
                  <a:pt x="68875" y="189486"/>
                </a:moveTo>
                <a:lnTo>
                  <a:pt x="68875" y="194838"/>
                </a:lnTo>
                <a:lnTo>
                  <a:pt x="63522" y="194838"/>
                </a:lnTo>
                <a:lnTo>
                  <a:pt x="63522" y="189486"/>
                </a:lnTo>
                <a:close/>
                <a:moveTo>
                  <a:pt x="74332" y="189486"/>
                </a:moveTo>
                <a:lnTo>
                  <a:pt x="74332" y="194838"/>
                </a:lnTo>
                <a:lnTo>
                  <a:pt x="68980" y="194838"/>
                </a:lnTo>
                <a:lnTo>
                  <a:pt x="68980" y="189486"/>
                </a:lnTo>
                <a:close/>
                <a:moveTo>
                  <a:pt x="79789" y="189486"/>
                </a:moveTo>
                <a:lnTo>
                  <a:pt x="79789" y="194838"/>
                </a:lnTo>
                <a:lnTo>
                  <a:pt x="74437" y="194838"/>
                </a:lnTo>
                <a:lnTo>
                  <a:pt x="74437" y="189486"/>
                </a:lnTo>
                <a:close/>
                <a:moveTo>
                  <a:pt x="85246" y="189486"/>
                </a:moveTo>
                <a:lnTo>
                  <a:pt x="85246" y="194838"/>
                </a:lnTo>
                <a:lnTo>
                  <a:pt x="79894" y="194838"/>
                </a:lnTo>
                <a:lnTo>
                  <a:pt x="79894" y="189486"/>
                </a:lnTo>
                <a:close/>
                <a:moveTo>
                  <a:pt x="90704" y="189486"/>
                </a:moveTo>
                <a:lnTo>
                  <a:pt x="90704" y="194838"/>
                </a:lnTo>
                <a:lnTo>
                  <a:pt x="85351" y="194838"/>
                </a:lnTo>
                <a:lnTo>
                  <a:pt x="85351" y="189486"/>
                </a:lnTo>
                <a:close/>
                <a:moveTo>
                  <a:pt x="96170" y="189486"/>
                </a:moveTo>
                <a:lnTo>
                  <a:pt x="96170" y="194838"/>
                </a:lnTo>
                <a:lnTo>
                  <a:pt x="90808" y="194838"/>
                </a:lnTo>
                <a:lnTo>
                  <a:pt x="90808" y="189486"/>
                </a:lnTo>
                <a:close/>
                <a:moveTo>
                  <a:pt x="101627" y="189486"/>
                </a:moveTo>
                <a:lnTo>
                  <a:pt x="101627" y="194838"/>
                </a:lnTo>
                <a:lnTo>
                  <a:pt x="96274" y="194838"/>
                </a:lnTo>
                <a:lnTo>
                  <a:pt x="96274" y="189486"/>
                </a:lnTo>
                <a:close/>
                <a:moveTo>
                  <a:pt x="107084" y="189486"/>
                </a:moveTo>
                <a:lnTo>
                  <a:pt x="107084" y="194838"/>
                </a:lnTo>
                <a:lnTo>
                  <a:pt x="101732" y="194838"/>
                </a:lnTo>
                <a:lnTo>
                  <a:pt x="101732" y="189486"/>
                </a:lnTo>
                <a:close/>
                <a:moveTo>
                  <a:pt x="112541" y="189486"/>
                </a:moveTo>
                <a:lnTo>
                  <a:pt x="112541" y="194838"/>
                </a:lnTo>
                <a:lnTo>
                  <a:pt x="107189" y="194838"/>
                </a:lnTo>
                <a:lnTo>
                  <a:pt x="107189" y="189486"/>
                </a:lnTo>
                <a:close/>
                <a:moveTo>
                  <a:pt x="117999" y="189486"/>
                </a:moveTo>
                <a:lnTo>
                  <a:pt x="117999" y="194838"/>
                </a:lnTo>
                <a:lnTo>
                  <a:pt x="112646" y="194838"/>
                </a:lnTo>
                <a:lnTo>
                  <a:pt x="112646" y="189486"/>
                </a:lnTo>
                <a:close/>
                <a:moveTo>
                  <a:pt x="123456" y="189486"/>
                </a:moveTo>
                <a:lnTo>
                  <a:pt x="123456" y="194838"/>
                </a:lnTo>
                <a:lnTo>
                  <a:pt x="118103" y="194838"/>
                </a:lnTo>
                <a:lnTo>
                  <a:pt x="118103" y="189486"/>
                </a:lnTo>
                <a:close/>
                <a:moveTo>
                  <a:pt x="128913" y="189486"/>
                </a:moveTo>
                <a:lnTo>
                  <a:pt x="128913" y="194838"/>
                </a:lnTo>
                <a:lnTo>
                  <a:pt x="123561" y="194838"/>
                </a:lnTo>
                <a:lnTo>
                  <a:pt x="123561" y="189486"/>
                </a:lnTo>
                <a:close/>
                <a:moveTo>
                  <a:pt x="134370" y="189486"/>
                </a:moveTo>
                <a:lnTo>
                  <a:pt x="134370" y="194838"/>
                </a:lnTo>
                <a:lnTo>
                  <a:pt x="129018" y="194838"/>
                </a:lnTo>
                <a:lnTo>
                  <a:pt x="129018" y="189486"/>
                </a:lnTo>
                <a:close/>
                <a:moveTo>
                  <a:pt x="139827" y="189486"/>
                </a:moveTo>
                <a:lnTo>
                  <a:pt x="139827" y="194838"/>
                </a:lnTo>
                <a:lnTo>
                  <a:pt x="139932" y="194838"/>
                </a:lnTo>
                <a:lnTo>
                  <a:pt x="139932" y="189486"/>
                </a:lnTo>
                <a:close/>
                <a:moveTo>
                  <a:pt x="139932" y="194838"/>
                </a:moveTo>
                <a:lnTo>
                  <a:pt x="139932" y="194943"/>
                </a:lnTo>
                <a:lnTo>
                  <a:pt x="147031" y="194943"/>
                </a:lnTo>
                <a:lnTo>
                  <a:pt x="147031" y="194838"/>
                </a:lnTo>
                <a:close/>
                <a:moveTo>
                  <a:pt x="14285" y="194943"/>
                </a:moveTo>
                <a:lnTo>
                  <a:pt x="14285" y="200304"/>
                </a:lnTo>
                <a:lnTo>
                  <a:pt x="8941" y="200304"/>
                </a:lnTo>
                <a:lnTo>
                  <a:pt x="8941" y="194943"/>
                </a:lnTo>
                <a:close/>
                <a:moveTo>
                  <a:pt x="19742" y="194943"/>
                </a:moveTo>
                <a:lnTo>
                  <a:pt x="19742" y="200304"/>
                </a:lnTo>
                <a:lnTo>
                  <a:pt x="14399" y="200304"/>
                </a:lnTo>
                <a:lnTo>
                  <a:pt x="14399" y="194943"/>
                </a:lnTo>
                <a:close/>
                <a:moveTo>
                  <a:pt x="25200" y="194943"/>
                </a:moveTo>
                <a:lnTo>
                  <a:pt x="25200" y="200304"/>
                </a:lnTo>
                <a:lnTo>
                  <a:pt x="19856" y="200304"/>
                </a:lnTo>
                <a:lnTo>
                  <a:pt x="19856" y="194943"/>
                </a:lnTo>
                <a:close/>
                <a:moveTo>
                  <a:pt x="30674" y="194943"/>
                </a:moveTo>
                <a:lnTo>
                  <a:pt x="30674" y="200304"/>
                </a:lnTo>
                <a:lnTo>
                  <a:pt x="25313" y="200304"/>
                </a:lnTo>
                <a:lnTo>
                  <a:pt x="25313" y="194943"/>
                </a:lnTo>
                <a:close/>
                <a:moveTo>
                  <a:pt x="36131" y="194943"/>
                </a:moveTo>
                <a:lnTo>
                  <a:pt x="36131" y="200304"/>
                </a:lnTo>
                <a:lnTo>
                  <a:pt x="30779" y="200304"/>
                </a:lnTo>
                <a:lnTo>
                  <a:pt x="30779" y="194943"/>
                </a:lnTo>
                <a:close/>
                <a:moveTo>
                  <a:pt x="41589" y="194943"/>
                </a:moveTo>
                <a:lnTo>
                  <a:pt x="41589" y="200304"/>
                </a:lnTo>
                <a:lnTo>
                  <a:pt x="36236" y="200304"/>
                </a:lnTo>
                <a:lnTo>
                  <a:pt x="36236" y="194943"/>
                </a:lnTo>
                <a:close/>
                <a:moveTo>
                  <a:pt x="47037" y="194943"/>
                </a:moveTo>
                <a:lnTo>
                  <a:pt x="47037" y="200304"/>
                </a:lnTo>
                <a:lnTo>
                  <a:pt x="41693" y="200304"/>
                </a:lnTo>
                <a:lnTo>
                  <a:pt x="41693" y="194943"/>
                </a:lnTo>
                <a:close/>
                <a:moveTo>
                  <a:pt x="52503" y="194943"/>
                </a:moveTo>
                <a:lnTo>
                  <a:pt x="52503" y="200304"/>
                </a:lnTo>
                <a:lnTo>
                  <a:pt x="47151" y="200304"/>
                </a:lnTo>
                <a:lnTo>
                  <a:pt x="47151" y="194943"/>
                </a:lnTo>
                <a:close/>
                <a:moveTo>
                  <a:pt x="57960" y="194943"/>
                </a:moveTo>
                <a:lnTo>
                  <a:pt x="57960" y="200304"/>
                </a:lnTo>
                <a:lnTo>
                  <a:pt x="52608" y="200304"/>
                </a:lnTo>
                <a:lnTo>
                  <a:pt x="52608" y="194943"/>
                </a:lnTo>
                <a:close/>
                <a:moveTo>
                  <a:pt x="63418" y="194943"/>
                </a:moveTo>
                <a:lnTo>
                  <a:pt x="63418" y="200304"/>
                </a:lnTo>
                <a:lnTo>
                  <a:pt x="58065" y="200304"/>
                </a:lnTo>
                <a:lnTo>
                  <a:pt x="58065" y="194943"/>
                </a:lnTo>
                <a:close/>
                <a:moveTo>
                  <a:pt x="68875" y="194943"/>
                </a:moveTo>
                <a:lnTo>
                  <a:pt x="68875" y="200304"/>
                </a:lnTo>
                <a:lnTo>
                  <a:pt x="63522" y="200304"/>
                </a:lnTo>
                <a:lnTo>
                  <a:pt x="63522" y="194943"/>
                </a:lnTo>
                <a:close/>
                <a:moveTo>
                  <a:pt x="74332" y="194943"/>
                </a:moveTo>
                <a:lnTo>
                  <a:pt x="74332" y="200304"/>
                </a:lnTo>
                <a:lnTo>
                  <a:pt x="68980" y="200304"/>
                </a:lnTo>
                <a:lnTo>
                  <a:pt x="68980" y="194943"/>
                </a:lnTo>
                <a:close/>
                <a:moveTo>
                  <a:pt x="79789" y="194943"/>
                </a:moveTo>
                <a:lnTo>
                  <a:pt x="79789" y="200304"/>
                </a:lnTo>
                <a:lnTo>
                  <a:pt x="74437" y="200304"/>
                </a:lnTo>
                <a:lnTo>
                  <a:pt x="74437" y="194943"/>
                </a:lnTo>
                <a:close/>
                <a:moveTo>
                  <a:pt x="85246" y="194943"/>
                </a:moveTo>
                <a:lnTo>
                  <a:pt x="85246" y="200304"/>
                </a:lnTo>
                <a:lnTo>
                  <a:pt x="79894" y="200304"/>
                </a:lnTo>
                <a:lnTo>
                  <a:pt x="79894" y="194943"/>
                </a:lnTo>
                <a:close/>
                <a:moveTo>
                  <a:pt x="90704" y="194943"/>
                </a:moveTo>
                <a:lnTo>
                  <a:pt x="90704" y="200304"/>
                </a:lnTo>
                <a:lnTo>
                  <a:pt x="85351" y="200304"/>
                </a:lnTo>
                <a:lnTo>
                  <a:pt x="85351" y="194943"/>
                </a:lnTo>
                <a:close/>
                <a:moveTo>
                  <a:pt x="96170" y="194943"/>
                </a:moveTo>
                <a:lnTo>
                  <a:pt x="96170" y="200304"/>
                </a:lnTo>
                <a:lnTo>
                  <a:pt x="90808" y="200304"/>
                </a:lnTo>
                <a:lnTo>
                  <a:pt x="90808" y="194943"/>
                </a:lnTo>
                <a:close/>
                <a:moveTo>
                  <a:pt x="101627" y="194943"/>
                </a:moveTo>
                <a:lnTo>
                  <a:pt x="101627" y="200304"/>
                </a:lnTo>
                <a:lnTo>
                  <a:pt x="96274" y="200304"/>
                </a:lnTo>
                <a:lnTo>
                  <a:pt x="96274" y="194943"/>
                </a:lnTo>
                <a:close/>
                <a:moveTo>
                  <a:pt x="107084" y="194943"/>
                </a:moveTo>
                <a:lnTo>
                  <a:pt x="107084" y="200304"/>
                </a:lnTo>
                <a:lnTo>
                  <a:pt x="101732" y="200304"/>
                </a:lnTo>
                <a:lnTo>
                  <a:pt x="101732" y="194943"/>
                </a:lnTo>
                <a:close/>
                <a:moveTo>
                  <a:pt x="112541" y="194943"/>
                </a:moveTo>
                <a:lnTo>
                  <a:pt x="112541" y="200304"/>
                </a:lnTo>
                <a:lnTo>
                  <a:pt x="107189" y="200304"/>
                </a:lnTo>
                <a:lnTo>
                  <a:pt x="107189" y="194943"/>
                </a:lnTo>
                <a:close/>
                <a:moveTo>
                  <a:pt x="117999" y="194943"/>
                </a:moveTo>
                <a:lnTo>
                  <a:pt x="117999" y="200304"/>
                </a:lnTo>
                <a:lnTo>
                  <a:pt x="112646" y="200304"/>
                </a:lnTo>
                <a:lnTo>
                  <a:pt x="112646" y="194943"/>
                </a:lnTo>
                <a:close/>
                <a:moveTo>
                  <a:pt x="123456" y="194943"/>
                </a:moveTo>
                <a:lnTo>
                  <a:pt x="123456" y="200304"/>
                </a:lnTo>
                <a:lnTo>
                  <a:pt x="118103" y="200304"/>
                </a:lnTo>
                <a:lnTo>
                  <a:pt x="118103" y="194943"/>
                </a:lnTo>
                <a:close/>
                <a:moveTo>
                  <a:pt x="128913" y="194943"/>
                </a:moveTo>
                <a:lnTo>
                  <a:pt x="128913" y="200304"/>
                </a:lnTo>
                <a:lnTo>
                  <a:pt x="123561" y="200304"/>
                </a:lnTo>
                <a:lnTo>
                  <a:pt x="123561" y="194943"/>
                </a:lnTo>
                <a:close/>
                <a:moveTo>
                  <a:pt x="134370" y="194943"/>
                </a:moveTo>
                <a:lnTo>
                  <a:pt x="134370" y="200304"/>
                </a:lnTo>
                <a:lnTo>
                  <a:pt x="129018" y="200304"/>
                </a:lnTo>
                <a:lnTo>
                  <a:pt x="129018" y="194943"/>
                </a:lnTo>
                <a:close/>
                <a:moveTo>
                  <a:pt x="139827" y="194943"/>
                </a:moveTo>
                <a:lnTo>
                  <a:pt x="139827" y="200304"/>
                </a:lnTo>
                <a:lnTo>
                  <a:pt x="139932" y="200304"/>
                </a:lnTo>
                <a:lnTo>
                  <a:pt x="139932" y="194943"/>
                </a:lnTo>
                <a:close/>
                <a:moveTo>
                  <a:pt x="139932" y="200304"/>
                </a:moveTo>
                <a:lnTo>
                  <a:pt x="139932" y="200418"/>
                </a:lnTo>
                <a:lnTo>
                  <a:pt x="147031" y="200418"/>
                </a:lnTo>
                <a:lnTo>
                  <a:pt x="147031" y="200304"/>
                </a:lnTo>
                <a:close/>
                <a:moveTo>
                  <a:pt x="14285" y="200418"/>
                </a:moveTo>
                <a:lnTo>
                  <a:pt x="14285" y="205770"/>
                </a:lnTo>
                <a:lnTo>
                  <a:pt x="8941" y="205770"/>
                </a:lnTo>
                <a:lnTo>
                  <a:pt x="8941" y="200418"/>
                </a:lnTo>
                <a:close/>
                <a:moveTo>
                  <a:pt x="19742" y="200418"/>
                </a:moveTo>
                <a:lnTo>
                  <a:pt x="19742" y="205770"/>
                </a:lnTo>
                <a:lnTo>
                  <a:pt x="14399" y="205770"/>
                </a:lnTo>
                <a:lnTo>
                  <a:pt x="14399" y="200418"/>
                </a:lnTo>
                <a:close/>
                <a:moveTo>
                  <a:pt x="25200" y="200418"/>
                </a:moveTo>
                <a:lnTo>
                  <a:pt x="25200" y="205770"/>
                </a:lnTo>
                <a:lnTo>
                  <a:pt x="19856" y="205770"/>
                </a:lnTo>
                <a:lnTo>
                  <a:pt x="19856" y="200418"/>
                </a:lnTo>
                <a:close/>
                <a:moveTo>
                  <a:pt x="30674" y="200418"/>
                </a:moveTo>
                <a:lnTo>
                  <a:pt x="30674" y="205770"/>
                </a:lnTo>
                <a:lnTo>
                  <a:pt x="25313" y="205770"/>
                </a:lnTo>
                <a:lnTo>
                  <a:pt x="25313" y="200418"/>
                </a:lnTo>
                <a:close/>
                <a:moveTo>
                  <a:pt x="36131" y="200418"/>
                </a:moveTo>
                <a:lnTo>
                  <a:pt x="36131" y="205770"/>
                </a:lnTo>
                <a:lnTo>
                  <a:pt x="30779" y="205770"/>
                </a:lnTo>
                <a:lnTo>
                  <a:pt x="30779" y="200418"/>
                </a:lnTo>
                <a:close/>
                <a:moveTo>
                  <a:pt x="41589" y="200418"/>
                </a:moveTo>
                <a:lnTo>
                  <a:pt x="41589" y="205770"/>
                </a:lnTo>
                <a:lnTo>
                  <a:pt x="36236" y="205770"/>
                </a:lnTo>
                <a:lnTo>
                  <a:pt x="36236" y="200418"/>
                </a:lnTo>
                <a:close/>
                <a:moveTo>
                  <a:pt x="47037" y="200418"/>
                </a:moveTo>
                <a:lnTo>
                  <a:pt x="47037" y="205770"/>
                </a:lnTo>
                <a:lnTo>
                  <a:pt x="41693" y="205770"/>
                </a:lnTo>
                <a:lnTo>
                  <a:pt x="41693" y="200418"/>
                </a:lnTo>
                <a:close/>
                <a:moveTo>
                  <a:pt x="52503" y="200418"/>
                </a:moveTo>
                <a:lnTo>
                  <a:pt x="52503" y="205770"/>
                </a:lnTo>
                <a:lnTo>
                  <a:pt x="47151" y="205770"/>
                </a:lnTo>
                <a:lnTo>
                  <a:pt x="47151" y="200418"/>
                </a:lnTo>
                <a:close/>
                <a:moveTo>
                  <a:pt x="57960" y="200418"/>
                </a:moveTo>
                <a:lnTo>
                  <a:pt x="57960" y="205770"/>
                </a:lnTo>
                <a:lnTo>
                  <a:pt x="52608" y="205770"/>
                </a:lnTo>
                <a:lnTo>
                  <a:pt x="52608" y="200418"/>
                </a:lnTo>
                <a:close/>
                <a:moveTo>
                  <a:pt x="63418" y="200418"/>
                </a:moveTo>
                <a:lnTo>
                  <a:pt x="63418" y="205770"/>
                </a:lnTo>
                <a:lnTo>
                  <a:pt x="58065" y="205770"/>
                </a:lnTo>
                <a:lnTo>
                  <a:pt x="58065" y="200418"/>
                </a:lnTo>
                <a:close/>
                <a:moveTo>
                  <a:pt x="68875" y="200418"/>
                </a:moveTo>
                <a:lnTo>
                  <a:pt x="68875" y="205770"/>
                </a:lnTo>
                <a:lnTo>
                  <a:pt x="63522" y="205770"/>
                </a:lnTo>
                <a:lnTo>
                  <a:pt x="63522" y="200418"/>
                </a:lnTo>
                <a:close/>
                <a:moveTo>
                  <a:pt x="74332" y="200418"/>
                </a:moveTo>
                <a:lnTo>
                  <a:pt x="74332" y="205770"/>
                </a:lnTo>
                <a:lnTo>
                  <a:pt x="68980" y="205770"/>
                </a:lnTo>
                <a:lnTo>
                  <a:pt x="68980" y="200418"/>
                </a:lnTo>
                <a:close/>
                <a:moveTo>
                  <a:pt x="79789" y="200418"/>
                </a:moveTo>
                <a:lnTo>
                  <a:pt x="79789" y="205770"/>
                </a:lnTo>
                <a:lnTo>
                  <a:pt x="74437" y="205770"/>
                </a:lnTo>
                <a:lnTo>
                  <a:pt x="74437" y="200418"/>
                </a:lnTo>
                <a:close/>
                <a:moveTo>
                  <a:pt x="85246" y="200418"/>
                </a:moveTo>
                <a:lnTo>
                  <a:pt x="85246" y="205770"/>
                </a:lnTo>
                <a:lnTo>
                  <a:pt x="79894" y="205770"/>
                </a:lnTo>
                <a:lnTo>
                  <a:pt x="79894" y="200418"/>
                </a:lnTo>
                <a:close/>
                <a:moveTo>
                  <a:pt x="90704" y="200418"/>
                </a:moveTo>
                <a:lnTo>
                  <a:pt x="90704" y="205770"/>
                </a:lnTo>
                <a:lnTo>
                  <a:pt x="85351" y="205770"/>
                </a:lnTo>
                <a:lnTo>
                  <a:pt x="85351" y="200418"/>
                </a:lnTo>
                <a:close/>
                <a:moveTo>
                  <a:pt x="96170" y="200418"/>
                </a:moveTo>
                <a:lnTo>
                  <a:pt x="96170" y="205770"/>
                </a:lnTo>
                <a:lnTo>
                  <a:pt x="90808" y="205770"/>
                </a:lnTo>
                <a:lnTo>
                  <a:pt x="90808" y="200418"/>
                </a:lnTo>
                <a:close/>
                <a:moveTo>
                  <a:pt x="101627" y="200418"/>
                </a:moveTo>
                <a:lnTo>
                  <a:pt x="101627" y="205770"/>
                </a:lnTo>
                <a:lnTo>
                  <a:pt x="96274" y="205770"/>
                </a:lnTo>
                <a:lnTo>
                  <a:pt x="96274" y="200418"/>
                </a:lnTo>
                <a:close/>
                <a:moveTo>
                  <a:pt x="107084" y="200418"/>
                </a:moveTo>
                <a:lnTo>
                  <a:pt x="107084" y="205770"/>
                </a:lnTo>
                <a:lnTo>
                  <a:pt x="101732" y="205770"/>
                </a:lnTo>
                <a:lnTo>
                  <a:pt x="101732" y="200418"/>
                </a:lnTo>
                <a:close/>
                <a:moveTo>
                  <a:pt x="112541" y="200418"/>
                </a:moveTo>
                <a:lnTo>
                  <a:pt x="112541" y="205770"/>
                </a:lnTo>
                <a:lnTo>
                  <a:pt x="107189" y="205770"/>
                </a:lnTo>
                <a:lnTo>
                  <a:pt x="107189" y="200418"/>
                </a:lnTo>
                <a:close/>
                <a:moveTo>
                  <a:pt x="117999" y="200418"/>
                </a:moveTo>
                <a:lnTo>
                  <a:pt x="117999" y="205770"/>
                </a:lnTo>
                <a:lnTo>
                  <a:pt x="112646" y="205770"/>
                </a:lnTo>
                <a:lnTo>
                  <a:pt x="112646" y="200418"/>
                </a:lnTo>
                <a:close/>
                <a:moveTo>
                  <a:pt x="123456" y="200418"/>
                </a:moveTo>
                <a:lnTo>
                  <a:pt x="123456" y="205770"/>
                </a:lnTo>
                <a:lnTo>
                  <a:pt x="118103" y="205770"/>
                </a:lnTo>
                <a:lnTo>
                  <a:pt x="118103" y="200418"/>
                </a:lnTo>
                <a:close/>
                <a:moveTo>
                  <a:pt x="128913" y="200418"/>
                </a:moveTo>
                <a:lnTo>
                  <a:pt x="128913" y="205770"/>
                </a:lnTo>
                <a:lnTo>
                  <a:pt x="123561" y="205770"/>
                </a:lnTo>
                <a:lnTo>
                  <a:pt x="123561" y="200418"/>
                </a:lnTo>
                <a:close/>
                <a:moveTo>
                  <a:pt x="134370" y="200418"/>
                </a:moveTo>
                <a:lnTo>
                  <a:pt x="134370" y="205770"/>
                </a:lnTo>
                <a:lnTo>
                  <a:pt x="129018" y="205770"/>
                </a:lnTo>
                <a:lnTo>
                  <a:pt x="129018" y="200418"/>
                </a:lnTo>
                <a:close/>
                <a:moveTo>
                  <a:pt x="139827" y="200418"/>
                </a:moveTo>
                <a:lnTo>
                  <a:pt x="139827" y="205770"/>
                </a:lnTo>
                <a:lnTo>
                  <a:pt x="139932" y="205770"/>
                </a:lnTo>
                <a:lnTo>
                  <a:pt x="139932" y="200418"/>
                </a:lnTo>
                <a:close/>
                <a:moveTo>
                  <a:pt x="139932" y="205770"/>
                </a:moveTo>
                <a:lnTo>
                  <a:pt x="139932" y="205884"/>
                </a:lnTo>
                <a:lnTo>
                  <a:pt x="147031" y="205884"/>
                </a:lnTo>
                <a:lnTo>
                  <a:pt x="147031" y="205770"/>
                </a:lnTo>
                <a:close/>
                <a:moveTo>
                  <a:pt x="8828" y="1"/>
                </a:moveTo>
                <a:lnTo>
                  <a:pt x="8828" y="3502"/>
                </a:lnTo>
                <a:lnTo>
                  <a:pt x="0" y="3502"/>
                </a:lnTo>
                <a:lnTo>
                  <a:pt x="0" y="3616"/>
                </a:lnTo>
                <a:lnTo>
                  <a:pt x="8828" y="3616"/>
                </a:lnTo>
                <a:lnTo>
                  <a:pt x="8828" y="8977"/>
                </a:lnTo>
                <a:lnTo>
                  <a:pt x="0" y="8977"/>
                </a:lnTo>
                <a:lnTo>
                  <a:pt x="0" y="9082"/>
                </a:lnTo>
                <a:lnTo>
                  <a:pt x="8828" y="9082"/>
                </a:lnTo>
                <a:lnTo>
                  <a:pt x="8828" y="14443"/>
                </a:lnTo>
                <a:lnTo>
                  <a:pt x="0" y="14443"/>
                </a:lnTo>
                <a:lnTo>
                  <a:pt x="0" y="14548"/>
                </a:lnTo>
                <a:lnTo>
                  <a:pt x="8828" y="14548"/>
                </a:lnTo>
                <a:lnTo>
                  <a:pt x="8828" y="19909"/>
                </a:lnTo>
                <a:lnTo>
                  <a:pt x="0" y="19909"/>
                </a:lnTo>
                <a:lnTo>
                  <a:pt x="0" y="20023"/>
                </a:lnTo>
                <a:lnTo>
                  <a:pt x="8828" y="20023"/>
                </a:lnTo>
                <a:lnTo>
                  <a:pt x="8828" y="25375"/>
                </a:lnTo>
                <a:lnTo>
                  <a:pt x="0" y="25375"/>
                </a:lnTo>
                <a:lnTo>
                  <a:pt x="0" y="25489"/>
                </a:lnTo>
                <a:lnTo>
                  <a:pt x="8828" y="25489"/>
                </a:lnTo>
                <a:lnTo>
                  <a:pt x="8828" y="30850"/>
                </a:lnTo>
                <a:lnTo>
                  <a:pt x="0" y="30850"/>
                </a:lnTo>
                <a:lnTo>
                  <a:pt x="0" y="30955"/>
                </a:lnTo>
                <a:lnTo>
                  <a:pt x="8828" y="30955"/>
                </a:lnTo>
                <a:lnTo>
                  <a:pt x="8828" y="36307"/>
                </a:lnTo>
                <a:lnTo>
                  <a:pt x="0" y="36307"/>
                </a:lnTo>
                <a:lnTo>
                  <a:pt x="0" y="36412"/>
                </a:lnTo>
                <a:lnTo>
                  <a:pt x="8828" y="36412"/>
                </a:lnTo>
                <a:lnTo>
                  <a:pt x="8828" y="41773"/>
                </a:lnTo>
                <a:lnTo>
                  <a:pt x="0" y="41773"/>
                </a:lnTo>
                <a:lnTo>
                  <a:pt x="0" y="41878"/>
                </a:lnTo>
                <a:lnTo>
                  <a:pt x="8828" y="41878"/>
                </a:lnTo>
                <a:lnTo>
                  <a:pt x="8828" y="47239"/>
                </a:lnTo>
                <a:lnTo>
                  <a:pt x="0" y="47239"/>
                </a:lnTo>
                <a:lnTo>
                  <a:pt x="0" y="47353"/>
                </a:lnTo>
                <a:lnTo>
                  <a:pt x="8828" y="47353"/>
                </a:lnTo>
                <a:lnTo>
                  <a:pt x="8828" y="52705"/>
                </a:lnTo>
                <a:lnTo>
                  <a:pt x="0" y="52705"/>
                </a:lnTo>
                <a:lnTo>
                  <a:pt x="0" y="52819"/>
                </a:lnTo>
                <a:lnTo>
                  <a:pt x="8828" y="52819"/>
                </a:lnTo>
                <a:lnTo>
                  <a:pt x="8828" y="58180"/>
                </a:lnTo>
                <a:lnTo>
                  <a:pt x="0" y="58180"/>
                </a:lnTo>
                <a:lnTo>
                  <a:pt x="0" y="58285"/>
                </a:lnTo>
                <a:lnTo>
                  <a:pt x="8828" y="58285"/>
                </a:lnTo>
                <a:lnTo>
                  <a:pt x="8828" y="63646"/>
                </a:lnTo>
                <a:lnTo>
                  <a:pt x="0" y="63646"/>
                </a:lnTo>
                <a:lnTo>
                  <a:pt x="0" y="63750"/>
                </a:lnTo>
                <a:lnTo>
                  <a:pt x="8828" y="63750"/>
                </a:lnTo>
                <a:lnTo>
                  <a:pt x="8828" y="69112"/>
                </a:lnTo>
                <a:lnTo>
                  <a:pt x="0" y="69112"/>
                </a:lnTo>
                <a:lnTo>
                  <a:pt x="0" y="69225"/>
                </a:lnTo>
                <a:lnTo>
                  <a:pt x="8828" y="69225"/>
                </a:lnTo>
                <a:lnTo>
                  <a:pt x="8828" y="74569"/>
                </a:lnTo>
                <a:lnTo>
                  <a:pt x="0" y="74569"/>
                </a:lnTo>
                <a:lnTo>
                  <a:pt x="0" y="74682"/>
                </a:lnTo>
                <a:lnTo>
                  <a:pt x="8828" y="74682"/>
                </a:lnTo>
                <a:lnTo>
                  <a:pt x="8828" y="80035"/>
                </a:lnTo>
                <a:lnTo>
                  <a:pt x="0" y="80035"/>
                </a:lnTo>
                <a:lnTo>
                  <a:pt x="0" y="80148"/>
                </a:lnTo>
                <a:lnTo>
                  <a:pt x="8828" y="80148"/>
                </a:lnTo>
                <a:lnTo>
                  <a:pt x="8828" y="85510"/>
                </a:lnTo>
                <a:lnTo>
                  <a:pt x="0" y="85510"/>
                </a:lnTo>
                <a:lnTo>
                  <a:pt x="0" y="85614"/>
                </a:lnTo>
                <a:lnTo>
                  <a:pt x="8828" y="85614"/>
                </a:lnTo>
                <a:lnTo>
                  <a:pt x="8828" y="90976"/>
                </a:lnTo>
                <a:lnTo>
                  <a:pt x="0" y="90976"/>
                </a:lnTo>
                <a:lnTo>
                  <a:pt x="0" y="91080"/>
                </a:lnTo>
                <a:lnTo>
                  <a:pt x="8828" y="91080"/>
                </a:lnTo>
                <a:lnTo>
                  <a:pt x="8828" y="96442"/>
                </a:lnTo>
                <a:lnTo>
                  <a:pt x="0" y="96442"/>
                </a:lnTo>
                <a:lnTo>
                  <a:pt x="0" y="96555"/>
                </a:lnTo>
                <a:lnTo>
                  <a:pt x="8828" y="96555"/>
                </a:lnTo>
                <a:lnTo>
                  <a:pt x="8828" y="101908"/>
                </a:lnTo>
                <a:lnTo>
                  <a:pt x="0" y="101908"/>
                </a:lnTo>
                <a:lnTo>
                  <a:pt x="0" y="102021"/>
                </a:lnTo>
                <a:lnTo>
                  <a:pt x="8828" y="102021"/>
                </a:lnTo>
                <a:lnTo>
                  <a:pt x="8828" y="107382"/>
                </a:lnTo>
                <a:lnTo>
                  <a:pt x="0" y="107382"/>
                </a:lnTo>
                <a:lnTo>
                  <a:pt x="0" y="107487"/>
                </a:lnTo>
                <a:lnTo>
                  <a:pt x="8828" y="107487"/>
                </a:lnTo>
                <a:lnTo>
                  <a:pt x="8828" y="112848"/>
                </a:lnTo>
                <a:lnTo>
                  <a:pt x="0" y="112848"/>
                </a:lnTo>
                <a:lnTo>
                  <a:pt x="0" y="112953"/>
                </a:lnTo>
                <a:lnTo>
                  <a:pt x="8828" y="112953"/>
                </a:lnTo>
                <a:lnTo>
                  <a:pt x="8828" y="118306"/>
                </a:lnTo>
                <a:lnTo>
                  <a:pt x="0" y="118306"/>
                </a:lnTo>
                <a:lnTo>
                  <a:pt x="0" y="118410"/>
                </a:lnTo>
                <a:lnTo>
                  <a:pt x="8828" y="118410"/>
                </a:lnTo>
                <a:lnTo>
                  <a:pt x="8828" y="123772"/>
                </a:lnTo>
                <a:lnTo>
                  <a:pt x="0" y="123772"/>
                </a:lnTo>
                <a:lnTo>
                  <a:pt x="0" y="123885"/>
                </a:lnTo>
                <a:lnTo>
                  <a:pt x="8828" y="123885"/>
                </a:lnTo>
                <a:lnTo>
                  <a:pt x="8828" y="129238"/>
                </a:lnTo>
                <a:lnTo>
                  <a:pt x="0" y="129238"/>
                </a:lnTo>
                <a:lnTo>
                  <a:pt x="0" y="129351"/>
                </a:lnTo>
                <a:lnTo>
                  <a:pt x="8828" y="129351"/>
                </a:lnTo>
                <a:lnTo>
                  <a:pt x="8828" y="134712"/>
                </a:lnTo>
                <a:lnTo>
                  <a:pt x="0" y="134712"/>
                </a:lnTo>
                <a:lnTo>
                  <a:pt x="0" y="134817"/>
                </a:lnTo>
                <a:lnTo>
                  <a:pt x="8828" y="134817"/>
                </a:lnTo>
                <a:lnTo>
                  <a:pt x="8828" y="140178"/>
                </a:lnTo>
                <a:lnTo>
                  <a:pt x="0" y="140178"/>
                </a:lnTo>
                <a:lnTo>
                  <a:pt x="0" y="140283"/>
                </a:lnTo>
                <a:lnTo>
                  <a:pt x="8828" y="140283"/>
                </a:lnTo>
                <a:lnTo>
                  <a:pt x="8828" y="145644"/>
                </a:lnTo>
                <a:lnTo>
                  <a:pt x="0" y="145644"/>
                </a:lnTo>
                <a:lnTo>
                  <a:pt x="0" y="145758"/>
                </a:lnTo>
                <a:lnTo>
                  <a:pt x="8828" y="145758"/>
                </a:lnTo>
                <a:lnTo>
                  <a:pt x="8828" y="151110"/>
                </a:lnTo>
                <a:lnTo>
                  <a:pt x="0" y="151110"/>
                </a:lnTo>
                <a:lnTo>
                  <a:pt x="0" y="151224"/>
                </a:lnTo>
                <a:lnTo>
                  <a:pt x="8828" y="151224"/>
                </a:lnTo>
                <a:lnTo>
                  <a:pt x="8828" y="156568"/>
                </a:lnTo>
                <a:lnTo>
                  <a:pt x="0" y="156568"/>
                </a:lnTo>
                <a:lnTo>
                  <a:pt x="0" y="156681"/>
                </a:lnTo>
                <a:lnTo>
                  <a:pt x="8828" y="156681"/>
                </a:lnTo>
                <a:lnTo>
                  <a:pt x="8828" y="162042"/>
                </a:lnTo>
                <a:lnTo>
                  <a:pt x="0" y="162042"/>
                </a:lnTo>
                <a:lnTo>
                  <a:pt x="0" y="162147"/>
                </a:lnTo>
                <a:lnTo>
                  <a:pt x="8828" y="162147"/>
                </a:lnTo>
                <a:lnTo>
                  <a:pt x="8828" y="167508"/>
                </a:lnTo>
                <a:lnTo>
                  <a:pt x="0" y="167508"/>
                </a:lnTo>
                <a:lnTo>
                  <a:pt x="0" y="167613"/>
                </a:lnTo>
                <a:lnTo>
                  <a:pt x="8828" y="167613"/>
                </a:lnTo>
                <a:lnTo>
                  <a:pt x="8828" y="172974"/>
                </a:lnTo>
                <a:lnTo>
                  <a:pt x="0" y="172974"/>
                </a:lnTo>
                <a:lnTo>
                  <a:pt x="0" y="173088"/>
                </a:lnTo>
                <a:lnTo>
                  <a:pt x="8828" y="173088"/>
                </a:lnTo>
                <a:lnTo>
                  <a:pt x="8828" y="178440"/>
                </a:lnTo>
                <a:lnTo>
                  <a:pt x="0" y="178440"/>
                </a:lnTo>
                <a:lnTo>
                  <a:pt x="0" y="178554"/>
                </a:lnTo>
                <a:lnTo>
                  <a:pt x="8828" y="178554"/>
                </a:lnTo>
                <a:lnTo>
                  <a:pt x="8828" y="183915"/>
                </a:lnTo>
                <a:lnTo>
                  <a:pt x="0" y="183915"/>
                </a:lnTo>
                <a:lnTo>
                  <a:pt x="0" y="184020"/>
                </a:lnTo>
                <a:lnTo>
                  <a:pt x="8828" y="184020"/>
                </a:lnTo>
                <a:lnTo>
                  <a:pt x="8828" y="189381"/>
                </a:lnTo>
                <a:lnTo>
                  <a:pt x="0" y="189381"/>
                </a:lnTo>
                <a:lnTo>
                  <a:pt x="0" y="189486"/>
                </a:lnTo>
                <a:lnTo>
                  <a:pt x="8828" y="189486"/>
                </a:lnTo>
                <a:lnTo>
                  <a:pt x="8828" y="194838"/>
                </a:lnTo>
                <a:lnTo>
                  <a:pt x="0" y="194838"/>
                </a:lnTo>
                <a:lnTo>
                  <a:pt x="0" y="194943"/>
                </a:lnTo>
                <a:lnTo>
                  <a:pt x="8828" y="194943"/>
                </a:lnTo>
                <a:lnTo>
                  <a:pt x="8828" y="200304"/>
                </a:lnTo>
                <a:lnTo>
                  <a:pt x="0" y="200304"/>
                </a:lnTo>
                <a:lnTo>
                  <a:pt x="0" y="200418"/>
                </a:lnTo>
                <a:lnTo>
                  <a:pt x="8828" y="200418"/>
                </a:lnTo>
                <a:lnTo>
                  <a:pt x="8828" y="205770"/>
                </a:lnTo>
                <a:lnTo>
                  <a:pt x="0" y="205770"/>
                </a:lnTo>
                <a:lnTo>
                  <a:pt x="0" y="205884"/>
                </a:lnTo>
                <a:lnTo>
                  <a:pt x="8828" y="205884"/>
                </a:lnTo>
                <a:lnTo>
                  <a:pt x="8828" y="209298"/>
                </a:lnTo>
                <a:lnTo>
                  <a:pt x="8941" y="209298"/>
                </a:lnTo>
                <a:lnTo>
                  <a:pt x="8941" y="205884"/>
                </a:lnTo>
                <a:lnTo>
                  <a:pt x="14285" y="205884"/>
                </a:lnTo>
                <a:lnTo>
                  <a:pt x="14285" y="209298"/>
                </a:lnTo>
                <a:lnTo>
                  <a:pt x="14399" y="209298"/>
                </a:lnTo>
                <a:lnTo>
                  <a:pt x="14399" y="205884"/>
                </a:lnTo>
                <a:lnTo>
                  <a:pt x="19742" y="205884"/>
                </a:lnTo>
                <a:lnTo>
                  <a:pt x="19742" y="209298"/>
                </a:lnTo>
                <a:lnTo>
                  <a:pt x="19856" y="209298"/>
                </a:lnTo>
                <a:lnTo>
                  <a:pt x="19856" y="205884"/>
                </a:lnTo>
                <a:lnTo>
                  <a:pt x="25200" y="205884"/>
                </a:lnTo>
                <a:lnTo>
                  <a:pt x="25200" y="209298"/>
                </a:lnTo>
                <a:lnTo>
                  <a:pt x="25313" y="209298"/>
                </a:lnTo>
                <a:lnTo>
                  <a:pt x="25313" y="205884"/>
                </a:lnTo>
                <a:lnTo>
                  <a:pt x="30674" y="205884"/>
                </a:lnTo>
                <a:lnTo>
                  <a:pt x="30674" y="209298"/>
                </a:lnTo>
                <a:lnTo>
                  <a:pt x="30779" y="209298"/>
                </a:lnTo>
                <a:lnTo>
                  <a:pt x="30779" y="205884"/>
                </a:lnTo>
                <a:lnTo>
                  <a:pt x="36131" y="205884"/>
                </a:lnTo>
                <a:lnTo>
                  <a:pt x="36131" y="209298"/>
                </a:lnTo>
                <a:lnTo>
                  <a:pt x="36236" y="209298"/>
                </a:lnTo>
                <a:lnTo>
                  <a:pt x="36236" y="205884"/>
                </a:lnTo>
                <a:lnTo>
                  <a:pt x="41589" y="205884"/>
                </a:lnTo>
                <a:lnTo>
                  <a:pt x="41589" y="209298"/>
                </a:lnTo>
                <a:lnTo>
                  <a:pt x="41693" y="209298"/>
                </a:lnTo>
                <a:lnTo>
                  <a:pt x="41693" y="205884"/>
                </a:lnTo>
                <a:lnTo>
                  <a:pt x="47037" y="205884"/>
                </a:lnTo>
                <a:lnTo>
                  <a:pt x="47037" y="209298"/>
                </a:lnTo>
                <a:lnTo>
                  <a:pt x="47151" y="209298"/>
                </a:lnTo>
                <a:lnTo>
                  <a:pt x="47151" y="205884"/>
                </a:lnTo>
                <a:lnTo>
                  <a:pt x="52503" y="205884"/>
                </a:lnTo>
                <a:lnTo>
                  <a:pt x="52503" y="209298"/>
                </a:lnTo>
                <a:lnTo>
                  <a:pt x="52608" y="209298"/>
                </a:lnTo>
                <a:lnTo>
                  <a:pt x="52608" y="205884"/>
                </a:lnTo>
                <a:lnTo>
                  <a:pt x="57960" y="205884"/>
                </a:lnTo>
                <a:lnTo>
                  <a:pt x="57960" y="209298"/>
                </a:lnTo>
                <a:lnTo>
                  <a:pt x="58065" y="209298"/>
                </a:lnTo>
                <a:lnTo>
                  <a:pt x="58065" y="205884"/>
                </a:lnTo>
                <a:lnTo>
                  <a:pt x="63418" y="205884"/>
                </a:lnTo>
                <a:lnTo>
                  <a:pt x="63418" y="209298"/>
                </a:lnTo>
                <a:lnTo>
                  <a:pt x="63522" y="209298"/>
                </a:lnTo>
                <a:lnTo>
                  <a:pt x="63522" y="205884"/>
                </a:lnTo>
                <a:lnTo>
                  <a:pt x="68875" y="205884"/>
                </a:lnTo>
                <a:lnTo>
                  <a:pt x="68875" y="209298"/>
                </a:lnTo>
                <a:lnTo>
                  <a:pt x="68980" y="209298"/>
                </a:lnTo>
                <a:lnTo>
                  <a:pt x="68980" y="205884"/>
                </a:lnTo>
                <a:lnTo>
                  <a:pt x="74332" y="205884"/>
                </a:lnTo>
                <a:lnTo>
                  <a:pt x="74332" y="209298"/>
                </a:lnTo>
                <a:lnTo>
                  <a:pt x="74437" y="209298"/>
                </a:lnTo>
                <a:lnTo>
                  <a:pt x="74437" y="205884"/>
                </a:lnTo>
                <a:lnTo>
                  <a:pt x="79789" y="205884"/>
                </a:lnTo>
                <a:lnTo>
                  <a:pt x="79789" y="209298"/>
                </a:lnTo>
                <a:lnTo>
                  <a:pt x="79894" y="209298"/>
                </a:lnTo>
                <a:lnTo>
                  <a:pt x="79894" y="205884"/>
                </a:lnTo>
                <a:lnTo>
                  <a:pt x="85246" y="205884"/>
                </a:lnTo>
                <a:lnTo>
                  <a:pt x="85246" y="209298"/>
                </a:lnTo>
                <a:lnTo>
                  <a:pt x="85351" y="209298"/>
                </a:lnTo>
                <a:lnTo>
                  <a:pt x="85351" y="205884"/>
                </a:lnTo>
                <a:lnTo>
                  <a:pt x="90704" y="205884"/>
                </a:lnTo>
                <a:lnTo>
                  <a:pt x="90704" y="209298"/>
                </a:lnTo>
                <a:lnTo>
                  <a:pt x="90808" y="209298"/>
                </a:lnTo>
                <a:lnTo>
                  <a:pt x="90808" y="205884"/>
                </a:lnTo>
                <a:lnTo>
                  <a:pt x="96170" y="205884"/>
                </a:lnTo>
                <a:lnTo>
                  <a:pt x="96170" y="209298"/>
                </a:lnTo>
                <a:lnTo>
                  <a:pt x="96274" y="209298"/>
                </a:lnTo>
                <a:lnTo>
                  <a:pt x="96274" y="205884"/>
                </a:lnTo>
                <a:lnTo>
                  <a:pt x="101627" y="205884"/>
                </a:lnTo>
                <a:lnTo>
                  <a:pt x="101627" y="209298"/>
                </a:lnTo>
                <a:lnTo>
                  <a:pt x="101732" y="209298"/>
                </a:lnTo>
                <a:lnTo>
                  <a:pt x="101732" y="205884"/>
                </a:lnTo>
                <a:lnTo>
                  <a:pt x="107084" y="205884"/>
                </a:lnTo>
                <a:lnTo>
                  <a:pt x="107084" y="209298"/>
                </a:lnTo>
                <a:lnTo>
                  <a:pt x="107189" y="209298"/>
                </a:lnTo>
                <a:lnTo>
                  <a:pt x="107189" y="205884"/>
                </a:lnTo>
                <a:lnTo>
                  <a:pt x="112541" y="205884"/>
                </a:lnTo>
                <a:lnTo>
                  <a:pt x="112541" y="209298"/>
                </a:lnTo>
                <a:lnTo>
                  <a:pt x="112646" y="209298"/>
                </a:lnTo>
                <a:lnTo>
                  <a:pt x="112646" y="205884"/>
                </a:lnTo>
                <a:lnTo>
                  <a:pt x="117999" y="205884"/>
                </a:lnTo>
                <a:lnTo>
                  <a:pt x="117999" y="209298"/>
                </a:lnTo>
                <a:lnTo>
                  <a:pt x="118103" y="209298"/>
                </a:lnTo>
                <a:lnTo>
                  <a:pt x="118103" y="205884"/>
                </a:lnTo>
                <a:lnTo>
                  <a:pt x="123456" y="205884"/>
                </a:lnTo>
                <a:lnTo>
                  <a:pt x="123456" y="209298"/>
                </a:lnTo>
                <a:lnTo>
                  <a:pt x="123561" y="209298"/>
                </a:lnTo>
                <a:lnTo>
                  <a:pt x="123561" y="205884"/>
                </a:lnTo>
                <a:lnTo>
                  <a:pt x="128913" y="205884"/>
                </a:lnTo>
                <a:lnTo>
                  <a:pt x="128913" y="209298"/>
                </a:lnTo>
                <a:lnTo>
                  <a:pt x="129018" y="209298"/>
                </a:lnTo>
                <a:lnTo>
                  <a:pt x="129018" y="205884"/>
                </a:lnTo>
                <a:lnTo>
                  <a:pt x="134370" y="205884"/>
                </a:lnTo>
                <a:lnTo>
                  <a:pt x="134370" y="209298"/>
                </a:lnTo>
                <a:lnTo>
                  <a:pt x="134475" y="209298"/>
                </a:lnTo>
                <a:lnTo>
                  <a:pt x="134475" y="205884"/>
                </a:lnTo>
                <a:lnTo>
                  <a:pt x="139827" y="205884"/>
                </a:lnTo>
                <a:lnTo>
                  <a:pt x="139827" y="205770"/>
                </a:lnTo>
                <a:lnTo>
                  <a:pt x="134475" y="205770"/>
                </a:lnTo>
                <a:lnTo>
                  <a:pt x="134475" y="200418"/>
                </a:lnTo>
                <a:lnTo>
                  <a:pt x="139827" y="200418"/>
                </a:lnTo>
                <a:lnTo>
                  <a:pt x="139827" y="200304"/>
                </a:lnTo>
                <a:lnTo>
                  <a:pt x="134475" y="200304"/>
                </a:lnTo>
                <a:lnTo>
                  <a:pt x="134475" y="194943"/>
                </a:lnTo>
                <a:lnTo>
                  <a:pt x="139827" y="194943"/>
                </a:lnTo>
                <a:lnTo>
                  <a:pt x="139827" y="194838"/>
                </a:lnTo>
                <a:lnTo>
                  <a:pt x="134475" y="194838"/>
                </a:lnTo>
                <a:lnTo>
                  <a:pt x="134475" y="189486"/>
                </a:lnTo>
                <a:lnTo>
                  <a:pt x="139827" y="189486"/>
                </a:lnTo>
                <a:lnTo>
                  <a:pt x="139827" y="189381"/>
                </a:lnTo>
                <a:lnTo>
                  <a:pt x="134475" y="189381"/>
                </a:lnTo>
                <a:lnTo>
                  <a:pt x="134475" y="184020"/>
                </a:lnTo>
                <a:lnTo>
                  <a:pt x="139827" y="184020"/>
                </a:lnTo>
                <a:lnTo>
                  <a:pt x="139827" y="183915"/>
                </a:lnTo>
                <a:lnTo>
                  <a:pt x="134475" y="183915"/>
                </a:lnTo>
                <a:lnTo>
                  <a:pt x="134475" y="178554"/>
                </a:lnTo>
                <a:lnTo>
                  <a:pt x="139827" y="178554"/>
                </a:lnTo>
                <a:lnTo>
                  <a:pt x="139827" y="178440"/>
                </a:lnTo>
                <a:lnTo>
                  <a:pt x="134475" y="178440"/>
                </a:lnTo>
                <a:lnTo>
                  <a:pt x="134475" y="173088"/>
                </a:lnTo>
                <a:lnTo>
                  <a:pt x="139827" y="173088"/>
                </a:lnTo>
                <a:lnTo>
                  <a:pt x="139827" y="172974"/>
                </a:lnTo>
                <a:lnTo>
                  <a:pt x="134475" y="172974"/>
                </a:lnTo>
                <a:lnTo>
                  <a:pt x="134475" y="167613"/>
                </a:lnTo>
                <a:lnTo>
                  <a:pt x="139827" y="167613"/>
                </a:lnTo>
                <a:lnTo>
                  <a:pt x="139827" y="167508"/>
                </a:lnTo>
                <a:lnTo>
                  <a:pt x="134475" y="167508"/>
                </a:lnTo>
                <a:lnTo>
                  <a:pt x="134475" y="162147"/>
                </a:lnTo>
                <a:lnTo>
                  <a:pt x="139827" y="162147"/>
                </a:lnTo>
                <a:lnTo>
                  <a:pt x="139827" y="162042"/>
                </a:lnTo>
                <a:lnTo>
                  <a:pt x="134475" y="162042"/>
                </a:lnTo>
                <a:lnTo>
                  <a:pt x="134475" y="156681"/>
                </a:lnTo>
                <a:lnTo>
                  <a:pt x="139827" y="156681"/>
                </a:lnTo>
                <a:lnTo>
                  <a:pt x="139827" y="156568"/>
                </a:lnTo>
                <a:lnTo>
                  <a:pt x="134475" y="156568"/>
                </a:lnTo>
                <a:lnTo>
                  <a:pt x="134475" y="151224"/>
                </a:lnTo>
                <a:lnTo>
                  <a:pt x="139827" y="151224"/>
                </a:lnTo>
                <a:lnTo>
                  <a:pt x="139827" y="151110"/>
                </a:lnTo>
                <a:lnTo>
                  <a:pt x="134475" y="151110"/>
                </a:lnTo>
                <a:lnTo>
                  <a:pt x="134475" y="145758"/>
                </a:lnTo>
                <a:lnTo>
                  <a:pt x="139827" y="145758"/>
                </a:lnTo>
                <a:lnTo>
                  <a:pt x="139827" y="145644"/>
                </a:lnTo>
                <a:lnTo>
                  <a:pt x="134475" y="145644"/>
                </a:lnTo>
                <a:lnTo>
                  <a:pt x="134475" y="140283"/>
                </a:lnTo>
                <a:lnTo>
                  <a:pt x="139827" y="140283"/>
                </a:lnTo>
                <a:lnTo>
                  <a:pt x="139827" y="140178"/>
                </a:lnTo>
                <a:lnTo>
                  <a:pt x="134475" y="140178"/>
                </a:lnTo>
                <a:lnTo>
                  <a:pt x="134475" y="134817"/>
                </a:lnTo>
                <a:lnTo>
                  <a:pt x="139827" y="134817"/>
                </a:lnTo>
                <a:lnTo>
                  <a:pt x="139827" y="134712"/>
                </a:lnTo>
                <a:lnTo>
                  <a:pt x="134475" y="134712"/>
                </a:lnTo>
                <a:lnTo>
                  <a:pt x="134475" y="129351"/>
                </a:lnTo>
                <a:lnTo>
                  <a:pt x="139827" y="129351"/>
                </a:lnTo>
                <a:lnTo>
                  <a:pt x="139827" y="129238"/>
                </a:lnTo>
                <a:lnTo>
                  <a:pt x="134475" y="129238"/>
                </a:lnTo>
                <a:lnTo>
                  <a:pt x="134475" y="123885"/>
                </a:lnTo>
                <a:lnTo>
                  <a:pt x="139827" y="123885"/>
                </a:lnTo>
                <a:lnTo>
                  <a:pt x="139827" y="123772"/>
                </a:lnTo>
                <a:lnTo>
                  <a:pt x="134475" y="123772"/>
                </a:lnTo>
                <a:lnTo>
                  <a:pt x="134475" y="118410"/>
                </a:lnTo>
                <a:lnTo>
                  <a:pt x="139827" y="118410"/>
                </a:lnTo>
                <a:lnTo>
                  <a:pt x="139827" y="118306"/>
                </a:lnTo>
                <a:lnTo>
                  <a:pt x="134475" y="118306"/>
                </a:lnTo>
                <a:lnTo>
                  <a:pt x="134475" y="112953"/>
                </a:lnTo>
                <a:lnTo>
                  <a:pt x="139827" y="112953"/>
                </a:lnTo>
                <a:lnTo>
                  <a:pt x="139827" y="112848"/>
                </a:lnTo>
                <a:lnTo>
                  <a:pt x="134475" y="112848"/>
                </a:lnTo>
                <a:lnTo>
                  <a:pt x="134475" y="107487"/>
                </a:lnTo>
                <a:lnTo>
                  <a:pt x="139827" y="107487"/>
                </a:lnTo>
                <a:lnTo>
                  <a:pt x="139827" y="107382"/>
                </a:lnTo>
                <a:lnTo>
                  <a:pt x="134475" y="107382"/>
                </a:lnTo>
                <a:lnTo>
                  <a:pt x="134475" y="102021"/>
                </a:lnTo>
                <a:lnTo>
                  <a:pt x="139827" y="102021"/>
                </a:lnTo>
                <a:lnTo>
                  <a:pt x="139827" y="101908"/>
                </a:lnTo>
                <a:lnTo>
                  <a:pt x="134475" y="101908"/>
                </a:lnTo>
                <a:lnTo>
                  <a:pt x="134475" y="96555"/>
                </a:lnTo>
                <a:lnTo>
                  <a:pt x="139827" y="96555"/>
                </a:lnTo>
                <a:lnTo>
                  <a:pt x="139827" y="96442"/>
                </a:lnTo>
                <a:lnTo>
                  <a:pt x="134475" y="96442"/>
                </a:lnTo>
                <a:lnTo>
                  <a:pt x="134475" y="91080"/>
                </a:lnTo>
                <a:lnTo>
                  <a:pt x="139827" y="91080"/>
                </a:lnTo>
                <a:lnTo>
                  <a:pt x="139827" y="90976"/>
                </a:lnTo>
                <a:lnTo>
                  <a:pt x="134475" y="90976"/>
                </a:lnTo>
                <a:lnTo>
                  <a:pt x="134475" y="85614"/>
                </a:lnTo>
                <a:lnTo>
                  <a:pt x="139827" y="85614"/>
                </a:lnTo>
                <a:lnTo>
                  <a:pt x="139827" y="85510"/>
                </a:lnTo>
                <a:lnTo>
                  <a:pt x="134475" y="85510"/>
                </a:lnTo>
                <a:lnTo>
                  <a:pt x="134475" y="80148"/>
                </a:lnTo>
                <a:lnTo>
                  <a:pt x="139827" y="80148"/>
                </a:lnTo>
                <a:lnTo>
                  <a:pt x="139827" y="80035"/>
                </a:lnTo>
                <a:lnTo>
                  <a:pt x="134475" y="80035"/>
                </a:lnTo>
                <a:lnTo>
                  <a:pt x="134475" y="74682"/>
                </a:lnTo>
                <a:lnTo>
                  <a:pt x="139827" y="74682"/>
                </a:lnTo>
                <a:lnTo>
                  <a:pt x="139827" y="74569"/>
                </a:lnTo>
                <a:lnTo>
                  <a:pt x="134475" y="74569"/>
                </a:lnTo>
                <a:lnTo>
                  <a:pt x="134475" y="69225"/>
                </a:lnTo>
                <a:lnTo>
                  <a:pt x="139827" y="69225"/>
                </a:lnTo>
                <a:lnTo>
                  <a:pt x="139827" y="69112"/>
                </a:lnTo>
                <a:lnTo>
                  <a:pt x="134475" y="69112"/>
                </a:lnTo>
                <a:lnTo>
                  <a:pt x="134475" y="63750"/>
                </a:lnTo>
                <a:lnTo>
                  <a:pt x="139827" y="63750"/>
                </a:lnTo>
                <a:lnTo>
                  <a:pt x="139827" y="63646"/>
                </a:lnTo>
                <a:lnTo>
                  <a:pt x="134475" y="63646"/>
                </a:lnTo>
                <a:lnTo>
                  <a:pt x="134475" y="58285"/>
                </a:lnTo>
                <a:lnTo>
                  <a:pt x="139827" y="58285"/>
                </a:lnTo>
                <a:lnTo>
                  <a:pt x="139827" y="58180"/>
                </a:lnTo>
                <a:lnTo>
                  <a:pt x="134475" y="58180"/>
                </a:lnTo>
                <a:lnTo>
                  <a:pt x="134475" y="52819"/>
                </a:lnTo>
                <a:lnTo>
                  <a:pt x="139827" y="52819"/>
                </a:lnTo>
                <a:lnTo>
                  <a:pt x="139827" y="52705"/>
                </a:lnTo>
                <a:lnTo>
                  <a:pt x="134475" y="52705"/>
                </a:lnTo>
                <a:lnTo>
                  <a:pt x="134475" y="47353"/>
                </a:lnTo>
                <a:lnTo>
                  <a:pt x="139827" y="47353"/>
                </a:lnTo>
                <a:lnTo>
                  <a:pt x="139827" y="47239"/>
                </a:lnTo>
                <a:lnTo>
                  <a:pt x="134475" y="47239"/>
                </a:lnTo>
                <a:lnTo>
                  <a:pt x="134475" y="41878"/>
                </a:lnTo>
                <a:lnTo>
                  <a:pt x="139827" y="41878"/>
                </a:lnTo>
                <a:lnTo>
                  <a:pt x="139827" y="41773"/>
                </a:lnTo>
                <a:lnTo>
                  <a:pt x="134475" y="41773"/>
                </a:lnTo>
                <a:lnTo>
                  <a:pt x="134475" y="36412"/>
                </a:lnTo>
                <a:lnTo>
                  <a:pt x="139827" y="36412"/>
                </a:lnTo>
                <a:lnTo>
                  <a:pt x="139827" y="36307"/>
                </a:lnTo>
                <a:lnTo>
                  <a:pt x="134475" y="36307"/>
                </a:lnTo>
                <a:lnTo>
                  <a:pt x="134475" y="30955"/>
                </a:lnTo>
                <a:lnTo>
                  <a:pt x="139827" y="30955"/>
                </a:lnTo>
                <a:lnTo>
                  <a:pt x="139827" y="30850"/>
                </a:lnTo>
                <a:lnTo>
                  <a:pt x="134475" y="30850"/>
                </a:lnTo>
                <a:lnTo>
                  <a:pt x="134475" y="25489"/>
                </a:lnTo>
                <a:lnTo>
                  <a:pt x="139827" y="25489"/>
                </a:lnTo>
                <a:lnTo>
                  <a:pt x="139827" y="25375"/>
                </a:lnTo>
                <a:lnTo>
                  <a:pt x="134475" y="25375"/>
                </a:lnTo>
                <a:lnTo>
                  <a:pt x="134475" y="20023"/>
                </a:lnTo>
                <a:lnTo>
                  <a:pt x="139827" y="20023"/>
                </a:lnTo>
                <a:lnTo>
                  <a:pt x="139827" y="19909"/>
                </a:lnTo>
                <a:lnTo>
                  <a:pt x="134475" y="19909"/>
                </a:lnTo>
                <a:lnTo>
                  <a:pt x="134475" y="14548"/>
                </a:lnTo>
                <a:lnTo>
                  <a:pt x="139827" y="14548"/>
                </a:lnTo>
                <a:lnTo>
                  <a:pt x="139827" y="14443"/>
                </a:lnTo>
                <a:lnTo>
                  <a:pt x="134475" y="14443"/>
                </a:lnTo>
                <a:lnTo>
                  <a:pt x="134475" y="9082"/>
                </a:lnTo>
                <a:lnTo>
                  <a:pt x="139827" y="9082"/>
                </a:lnTo>
                <a:lnTo>
                  <a:pt x="139827" y="8977"/>
                </a:lnTo>
                <a:lnTo>
                  <a:pt x="134475" y="8977"/>
                </a:lnTo>
                <a:lnTo>
                  <a:pt x="134475" y="3616"/>
                </a:lnTo>
                <a:lnTo>
                  <a:pt x="139827" y="3616"/>
                </a:lnTo>
                <a:lnTo>
                  <a:pt x="139827" y="3502"/>
                </a:lnTo>
                <a:lnTo>
                  <a:pt x="134475" y="3502"/>
                </a:lnTo>
                <a:lnTo>
                  <a:pt x="134475" y="1"/>
                </a:lnTo>
                <a:lnTo>
                  <a:pt x="134370" y="1"/>
                </a:lnTo>
                <a:lnTo>
                  <a:pt x="134370" y="3502"/>
                </a:lnTo>
                <a:lnTo>
                  <a:pt x="129018" y="3502"/>
                </a:lnTo>
                <a:lnTo>
                  <a:pt x="129018" y="1"/>
                </a:lnTo>
                <a:lnTo>
                  <a:pt x="128913" y="1"/>
                </a:lnTo>
                <a:lnTo>
                  <a:pt x="128913" y="3502"/>
                </a:lnTo>
                <a:lnTo>
                  <a:pt x="123561" y="3502"/>
                </a:lnTo>
                <a:lnTo>
                  <a:pt x="123561" y="1"/>
                </a:lnTo>
                <a:lnTo>
                  <a:pt x="123456" y="1"/>
                </a:lnTo>
                <a:lnTo>
                  <a:pt x="123456" y="3502"/>
                </a:lnTo>
                <a:lnTo>
                  <a:pt x="118103" y="3502"/>
                </a:lnTo>
                <a:lnTo>
                  <a:pt x="118103" y="1"/>
                </a:lnTo>
                <a:lnTo>
                  <a:pt x="117999" y="1"/>
                </a:lnTo>
                <a:lnTo>
                  <a:pt x="117999" y="3502"/>
                </a:lnTo>
                <a:lnTo>
                  <a:pt x="112646" y="3502"/>
                </a:lnTo>
                <a:lnTo>
                  <a:pt x="112646" y="1"/>
                </a:lnTo>
                <a:lnTo>
                  <a:pt x="112541" y="1"/>
                </a:lnTo>
                <a:lnTo>
                  <a:pt x="112541" y="3502"/>
                </a:lnTo>
                <a:lnTo>
                  <a:pt x="107189" y="3502"/>
                </a:lnTo>
                <a:lnTo>
                  <a:pt x="107189" y="1"/>
                </a:lnTo>
                <a:lnTo>
                  <a:pt x="107084" y="1"/>
                </a:lnTo>
                <a:lnTo>
                  <a:pt x="107084" y="3502"/>
                </a:lnTo>
                <a:lnTo>
                  <a:pt x="101732" y="3502"/>
                </a:lnTo>
                <a:lnTo>
                  <a:pt x="101732" y="1"/>
                </a:lnTo>
                <a:lnTo>
                  <a:pt x="101627" y="1"/>
                </a:lnTo>
                <a:lnTo>
                  <a:pt x="101627" y="3502"/>
                </a:lnTo>
                <a:lnTo>
                  <a:pt x="96274" y="3502"/>
                </a:lnTo>
                <a:lnTo>
                  <a:pt x="96274" y="1"/>
                </a:lnTo>
                <a:lnTo>
                  <a:pt x="96170" y="1"/>
                </a:lnTo>
                <a:lnTo>
                  <a:pt x="96170" y="3502"/>
                </a:lnTo>
                <a:lnTo>
                  <a:pt x="90808" y="3502"/>
                </a:lnTo>
                <a:lnTo>
                  <a:pt x="90808" y="1"/>
                </a:lnTo>
                <a:lnTo>
                  <a:pt x="90704" y="1"/>
                </a:lnTo>
                <a:lnTo>
                  <a:pt x="90704" y="3502"/>
                </a:lnTo>
                <a:lnTo>
                  <a:pt x="85351" y="3502"/>
                </a:lnTo>
                <a:lnTo>
                  <a:pt x="85351" y="1"/>
                </a:lnTo>
                <a:lnTo>
                  <a:pt x="85246" y="1"/>
                </a:lnTo>
                <a:lnTo>
                  <a:pt x="85246" y="3502"/>
                </a:lnTo>
                <a:lnTo>
                  <a:pt x="79894" y="3502"/>
                </a:lnTo>
                <a:lnTo>
                  <a:pt x="79894" y="1"/>
                </a:lnTo>
                <a:lnTo>
                  <a:pt x="79789" y="1"/>
                </a:lnTo>
                <a:lnTo>
                  <a:pt x="79789" y="3502"/>
                </a:lnTo>
                <a:lnTo>
                  <a:pt x="74437" y="3502"/>
                </a:lnTo>
                <a:lnTo>
                  <a:pt x="74437" y="1"/>
                </a:lnTo>
                <a:lnTo>
                  <a:pt x="74332" y="1"/>
                </a:lnTo>
                <a:lnTo>
                  <a:pt x="74332" y="3502"/>
                </a:lnTo>
                <a:lnTo>
                  <a:pt x="68980" y="3502"/>
                </a:lnTo>
                <a:lnTo>
                  <a:pt x="68980" y="1"/>
                </a:lnTo>
                <a:lnTo>
                  <a:pt x="68875" y="1"/>
                </a:lnTo>
                <a:lnTo>
                  <a:pt x="68875" y="3502"/>
                </a:lnTo>
                <a:lnTo>
                  <a:pt x="63522" y="3502"/>
                </a:lnTo>
                <a:lnTo>
                  <a:pt x="63522" y="1"/>
                </a:lnTo>
                <a:lnTo>
                  <a:pt x="63418" y="1"/>
                </a:lnTo>
                <a:lnTo>
                  <a:pt x="63418" y="3502"/>
                </a:lnTo>
                <a:lnTo>
                  <a:pt x="58065" y="3502"/>
                </a:lnTo>
                <a:lnTo>
                  <a:pt x="58065" y="1"/>
                </a:lnTo>
                <a:lnTo>
                  <a:pt x="57960" y="1"/>
                </a:lnTo>
                <a:lnTo>
                  <a:pt x="57960" y="3502"/>
                </a:lnTo>
                <a:lnTo>
                  <a:pt x="52608" y="3502"/>
                </a:lnTo>
                <a:lnTo>
                  <a:pt x="52608" y="1"/>
                </a:lnTo>
                <a:lnTo>
                  <a:pt x="52503" y="1"/>
                </a:lnTo>
                <a:lnTo>
                  <a:pt x="52503" y="3502"/>
                </a:lnTo>
                <a:lnTo>
                  <a:pt x="47151" y="3502"/>
                </a:lnTo>
                <a:lnTo>
                  <a:pt x="47151" y="1"/>
                </a:lnTo>
                <a:lnTo>
                  <a:pt x="47037" y="1"/>
                </a:lnTo>
                <a:lnTo>
                  <a:pt x="47037" y="3502"/>
                </a:lnTo>
                <a:lnTo>
                  <a:pt x="41693" y="3502"/>
                </a:lnTo>
                <a:lnTo>
                  <a:pt x="41693" y="1"/>
                </a:lnTo>
                <a:lnTo>
                  <a:pt x="41589" y="1"/>
                </a:lnTo>
                <a:lnTo>
                  <a:pt x="41589" y="3502"/>
                </a:lnTo>
                <a:lnTo>
                  <a:pt x="36236" y="3502"/>
                </a:lnTo>
                <a:lnTo>
                  <a:pt x="36236" y="1"/>
                </a:lnTo>
                <a:lnTo>
                  <a:pt x="36131" y="1"/>
                </a:lnTo>
                <a:lnTo>
                  <a:pt x="36131" y="3502"/>
                </a:lnTo>
                <a:lnTo>
                  <a:pt x="30779" y="3502"/>
                </a:lnTo>
                <a:lnTo>
                  <a:pt x="30779" y="1"/>
                </a:lnTo>
                <a:lnTo>
                  <a:pt x="30674" y="1"/>
                </a:lnTo>
                <a:lnTo>
                  <a:pt x="30674" y="3502"/>
                </a:lnTo>
                <a:lnTo>
                  <a:pt x="25313" y="3502"/>
                </a:lnTo>
                <a:lnTo>
                  <a:pt x="25313" y="1"/>
                </a:lnTo>
                <a:lnTo>
                  <a:pt x="25200" y="1"/>
                </a:lnTo>
                <a:lnTo>
                  <a:pt x="25200" y="3502"/>
                </a:lnTo>
                <a:lnTo>
                  <a:pt x="19856" y="3502"/>
                </a:lnTo>
                <a:lnTo>
                  <a:pt x="19856" y="1"/>
                </a:lnTo>
                <a:lnTo>
                  <a:pt x="19742" y="1"/>
                </a:lnTo>
                <a:lnTo>
                  <a:pt x="19742" y="3502"/>
                </a:lnTo>
                <a:lnTo>
                  <a:pt x="14399" y="3502"/>
                </a:lnTo>
                <a:lnTo>
                  <a:pt x="14399" y="1"/>
                </a:lnTo>
                <a:lnTo>
                  <a:pt x="14285" y="1"/>
                </a:lnTo>
                <a:lnTo>
                  <a:pt x="14285" y="3502"/>
                </a:lnTo>
                <a:lnTo>
                  <a:pt x="8941" y="3502"/>
                </a:lnTo>
                <a:lnTo>
                  <a:pt x="8941" y="1"/>
                </a:lnTo>
                <a:close/>
                <a:moveTo>
                  <a:pt x="139827" y="205884"/>
                </a:moveTo>
                <a:lnTo>
                  <a:pt x="139827" y="209298"/>
                </a:lnTo>
                <a:lnTo>
                  <a:pt x="139932" y="209298"/>
                </a:lnTo>
                <a:lnTo>
                  <a:pt x="139932" y="205884"/>
                </a:lnTo>
                <a:close/>
              </a:path>
            </a:pathLst>
          </a:custGeom>
          <a:solidFill>
            <a:srgbClr val="111F36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53"/>
          <p:cNvSpPr txBox="1"/>
          <p:nvPr>
            <p:ph type="ctrTitle"/>
          </p:nvPr>
        </p:nvSpPr>
        <p:spPr>
          <a:xfrm>
            <a:off x="1238125" y="1817575"/>
            <a:ext cx="6671100" cy="15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0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3"/>
          <p:cNvSpPr txBox="1"/>
          <p:nvPr>
            <p:ph idx="1" type="subTitle"/>
          </p:nvPr>
        </p:nvSpPr>
        <p:spPr>
          <a:xfrm>
            <a:off x="2395800" y="3546970"/>
            <a:ext cx="4352400" cy="40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4"/>
          <p:cNvSpPr/>
          <p:nvPr/>
        </p:nvSpPr>
        <p:spPr>
          <a:xfrm rot="5400000">
            <a:off x="1280180" y="-2023431"/>
            <a:ext cx="6586989" cy="9376550"/>
          </a:xfrm>
          <a:custGeom>
            <a:rect b="b" l="l" r="r" t="t"/>
            <a:pathLst>
              <a:path extrusionOk="0" h="209298" w="147031">
                <a:moveTo>
                  <a:pt x="139827" y="1"/>
                </a:moveTo>
                <a:lnTo>
                  <a:pt x="139827" y="3502"/>
                </a:lnTo>
                <a:lnTo>
                  <a:pt x="139932" y="3502"/>
                </a:lnTo>
                <a:lnTo>
                  <a:pt x="139932" y="1"/>
                </a:lnTo>
                <a:close/>
                <a:moveTo>
                  <a:pt x="139932" y="3502"/>
                </a:moveTo>
                <a:lnTo>
                  <a:pt x="139932" y="3616"/>
                </a:lnTo>
                <a:lnTo>
                  <a:pt x="147031" y="3616"/>
                </a:lnTo>
                <a:lnTo>
                  <a:pt x="147031" y="3502"/>
                </a:lnTo>
                <a:close/>
                <a:moveTo>
                  <a:pt x="14285" y="3616"/>
                </a:moveTo>
                <a:lnTo>
                  <a:pt x="14285" y="8977"/>
                </a:lnTo>
                <a:lnTo>
                  <a:pt x="8941" y="8977"/>
                </a:lnTo>
                <a:lnTo>
                  <a:pt x="8941" y="3616"/>
                </a:lnTo>
                <a:close/>
                <a:moveTo>
                  <a:pt x="19742" y="3616"/>
                </a:moveTo>
                <a:lnTo>
                  <a:pt x="19742" y="8977"/>
                </a:lnTo>
                <a:lnTo>
                  <a:pt x="14399" y="8977"/>
                </a:lnTo>
                <a:lnTo>
                  <a:pt x="14399" y="3616"/>
                </a:lnTo>
                <a:close/>
                <a:moveTo>
                  <a:pt x="25200" y="3616"/>
                </a:moveTo>
                <a:lnTo>
                  <a:pt x="25200" y="8977"/>
                </a:lnTo>
                <a:lnTo>
                  <a:pt x="19856" y="8977"/>
                </a:lnTo>
                <a:lnTo>
                  <a:pt x="19856" y="3616"/>
                </a:lnTo>
                <a:close/>
                <a:moveTo>
                  <a:pt x="30674" y="3616"/>
                </a:moveTo>
                <a:lnTo>
                  <a:pt x="30674" y="8977"/>
                </a:lnTo>
                <a:lnTo>
                  <a:pt x="25313" y="8977"/>
                </a:lnTo>
                <a:lnTo>
                  <a:pt x="25313" y="3616"/>
                </a:lnTo>
                <a:close/>
                <a:moveTo>
                  <a:pt x="36131" y="3616"/>
                </a:moveTo>
                <a:lnTo>
                  <a:pt x="36131" y="8977"/>
                </a:lnTo>
                <a:lnTo>
                  <a:pt x="30779" y="8977"/>
                </a:lnTo>
                <a:lnTo>
                  <a:pt x="30779" y="3616"/>
                </a:lnTo>
                <a:close/>
                <a:moveTo>
                  <a:pt x="41589" y="3616"/>
                </a:moveTo>
                <a:lnTo>
                  <a:pt x="41589" y="8977"/>
                </a:lnTo>
                <a:lnTo>
                  <a:pt x="36236" y="8977"/>
                </a:lnTo>
                <a:lnTo>
                  <a:pt x="36236" y="3616"/>
                </a:lnTo>
                <a:close/>
                <a:moveTo>
                  <a:pt x="47037" y="3616"/>
                </a:moveTo>
                <a:lnTo>
                  <a:pt x="47037" y="8977"/>
                </a:lnTo>
                <a:lnTo>
                  <a:pt x="41693" y="8977"/>
                </a:lnTo>
                <a:lnTo>
                  <a:pt x="41693" y="3616"/>
                </a:lnTo>
                <a:close/>
                <a:moveTo>
                  <a:pt x="52503" y="3616"/>
                </a:moveTo>
                <a:lnTo>
                  <a:pt x="52503" y="8977"/>
                </a:lnTo>
                <a:lnTo>
                  <a:pt x="47151" y="8977"/>
                </a:lnTo>
                <a:lnTo>
                  <a:pt x="47151" y="3616"/>
                </a:lnTo>
                <a:close/>
                <a:moveTo>
                  <a:pt x="57960" y="3616"/>
                </a:moveTo>
                <a:lnTo>
                  <a:pt x="57960" y="8977"/>
                </a:lnTo>
                <a:lnTo>
                  <a:pt x="52608" y="8977"/>
                </a:lnTo>
                <a:lnTo>
                  <a:pt x="52608" y="3616"/>
                </a:lnTo>
                <a:close/>
                <a:moveTo>
                  <a:pt x="63418" y="3616"/>
                </a:moveTo>
                <a:lnTo>
                  <a:pt x="63418" y="8977"/>
                </a:lnTo>
                <a:lnTo>
                  <a:pt x="58065" y="8977"/>
                </a:lnTo>
                <a:lnTo>
                  <a:pt x="58065" y="3616"/>
                </a:lnTo>
                <a:close/>
                <a:moveTo>
                  <a:pt x="68875" y="3616"/>
                </a:moveTo>
                <a:lnTo>
                  <a:pt x="68875" y="8977"/>
                </a:lnTo>
                <a:lnTo>
                  <a:pt x="63522" y="8977"/>
                </a:lnTo>
                <a:lnTo>
                  <a:pt x="63522" y="3616"/>
                </a:lnTo>
                <a:close/>
                <a:moveTo>
                  <a:pt x="74332" y="3616"/>
                </a:moveTo>
                <a:lnTo>
                  <a:pt x="74332" y="8977"/>
                </a:lnTo>
                <a:lnTo>
                  <a:pt x="68980" y="8977"/>
                </a:lnTo>
                <a:lnTo>
                  <a:pt x="68980" y="3616"/>
                </a:lnTo>
                <a:close/>
                <a:moveTo>
                  <a:pt x="79789" y="3616"/>
                </a:moveTo>
                <a:lnTo>
                  <a:pt x="79789" y="8977"/>
                </a:lnTo>
                <a:lnTo>
                  <a:pt x="74437" y="8977"/>
                </a:lnTo>
                <a:lnTo>
                  <a:pt x="74437" y="3616"/>
                </a:lnTo>
                <a:close/>
                <a:moveTo>
                  <a:pt x="85246" y="3616"/>
                </a:moveTo>
                <a:lnTo>
                  <a:pt x="85246" y="8977"/>
                </a:lnTo>
                <a:lnTo>
                  <a:pt x="79894" y="8977"/>
                </a:lnTo>
                <a:lnTo>
                  <a:pt x="79894" y="3616"/>
                </a:lnTo>
                <a:close/>
                <a:moveTo>
                  <a:pt x="90704" y="3616"/>
                </a:moveTo>
                <a:lnTo>
                  <a:pt x="90704" y="8977"/>
                </a:lnTo>
                <a:lnTo>
                  <a:pt x="85351" y="8977"/>
                </a:lnTo>
                <a:lnTo>
                  <a:pt x="85351" y="3616"/>
                </a:lnTo>
                <a:close/>
                <a:moveTo>
                  <a:pt x="96170" y="3616"/>
                </a:moveTo>
                <a:lnTo>
                  <a:pt x="96170" y="8977"/>
                </a:lnTo>
                <a:lnTo>
                  <a:pt x="90808" y="8977"/>
                </a:lnTo>
                <a:lnTo>
                  <a:pt x="90808" y="3616"/>
                </a:lnTo>
                <a:close/>
                <a:moveTo>
                  <a:pt x="101627" y="3616"/>
                </a:moveTo>
                <a:lnTo>
                  <a:pt x="101627" y="8977"/>
                </a:lnTo>
                <a:lnTo>
                  <a:pt x="96274" y="8977"/>
                </a:lnTo>
                <a:lnTo>
                  <a:pt x="96274" y="3616"/>
                </a:lnTo>
                <a:close/>
                <a:moveTo>
                  <a:pt x="107084" y="3616"/>
                </a:moveTo>
                <a:lnTo>
                  <a:pt x="107084" y="8977"/>
                </a:lnTo>
                <a:lnTo>
                  <a:pt x="101732" y="8977"/>
                </a:lnTo>
                <a:lnTo>
                  <a:pt x="101732" y="3616"/>
                </a:lnTo>
                <a:close/>
                <a:moveTo>
                  <a:pt x="112541" y="3616"/>
                </a:moveTo>
                <a:lnTo>
                  <a:pt x="112541" y="8977"/>
                </a:lnTo>
                <a:lnTo>
                  <a:pt x="107189" y="8977"/>
                </a:lnTo>
                <a:lnTo>
                  <a:pt x="107189" y="3616"/>
                </a:lnTo>
                <a:close/>
                <a:moveTo>
                  <a:pt x="117999" y="3616"/>
                </a:moveTo>
                <a:lnTo>
                  <a:pt x="117999" y="8977"/>
                </a:lnTo>
                <a:lnTo>
                  <a:pt x="112646" y="8977"/>
                </a:lnTo>
                <a:lnTo>
                  <a:pt x="112646" y="3616"/>
                </a:lnTo>
                <a:close/>
                <a:moveTo>
                  <a:pt x="123456" y="3616"/>
                </a:moveTo>
                <a:lnTo>
                  <a:pt x="123456" y="8977"/>
                </a:lnTo>
                <a:lnTo>
                  <a:pt x="118103" y="8977"/>
                </a:lnTo>
                <a:lnTo>
                  <a:pt x="118103" y="3616"/>
                </a:lnTo>
                <a:close/>
                <a:moveTo>
                  <a:pt x="128913" y="3616"/>
                </a:moveTo>
                <a:lnTo>
                  <a:pt x="128913" y="8977"/>
                </a:lnTo>
                <a:lnTo>
                  <a:pt x="123561" y="8977"/>
                </a:lnTo>
                <a:lnTo>
                  <a:pt x="123561" y="3616"/>
                </a:lnTo>
                <a:close/>
                <a:moveTo>
                  <a:pt x="134370" y="3616"/>
                </a:moveTo>
                <a:lnTo>
                  <a:pt x="134370" y="8977"/>
                </a:lnTo>
                <a:lnTo>
                  <a:pt x="129018" y="8977"/>
                </a:lnTo>
                <a:lnTo>
                  <a:pt x="129018" y="3616"/>
                </a:lnTo>
                <a:close/>
                <a:moveTo>
                  <a:pt x="139827" y="3616"/>
                </a:moveTo>
                <a:lnTo>
                  <a:pt x="139827" y="8977"/>
                </a:lnTo>
                <a:lnTo>
                  <a:pt x="139932" y="8977"/>
                </a:lnTo>
                <a:lnTo>
                  <a:pt x="139932" y="3616"/>
                </a:lnTo>
                <a:close/>
                <a:moveTo>
                  <a:pt x="139932" y="8977"/>
                </a:moveTo>
                <a:lnTo>
                  <a:pt x="139932" y="9082"/>
                </a:lnTo>
                <a:lnTo>
                  <a:pt x="147031" y="9082"/>
                </a:lnTo>
                <a:lnTo>
                  <a:pt x="147031" y="8977"/>
                </a:lnTo>
                <a:close/>
                <a:moveTo>
                  <a:pt x="14285" y="9082"/>
                </a:moveTo>
                <a:lnTo>
                  <a:pt x="14285" y="14443"/>
                </a:lnTo>
                <a:lnTo>
                  <a:pt x="8941" y="14443"/>
                </a:lnTo>
                <a:lnTo>
                  <a:pt x="8941" y="9082"/>
                </a:lnTo>
                <a:close/>
                <a:moveTo>
                  <a:pt x="19742" y="9082"/>
                </a:moveTo>
                <a:lnTo>
                  <a:pt x="19742" y="14443"/>
                </a:lnTo>
                <a:lnTo>
                  <a:pt x="14399" y="14443"/>
                </a:lnTo>
                <a:lnTo>
                  <a:pt x="14399" y="9082"/>
                </a:lnTo>
                <a:close/>
                <a:moveTo>
                  <a:pt x="25200" y="9082"/>
                </a:moveTo>
                <a:lnTo>
                  <a:pt x="25200" y="14443"/>
                </a:lnTo>
                <a:lnTo>
                  <a:pt x="19856" y="14443"/>
                </a:lnTo>
                <a:lnTo>
                  <a:pt x="19856" y="9082"/>
                </a:lnTo>
                <a:close/>
                <a:moveTo>
                  <a:pt x="30674" y="9082"/>
                </a:moveTo>
                <a:lnTo>
                  <a:pt x="30674" y="14443"/>
                </a:lnTo>
                <a:lnTo>
                  <a:pt x="25313" y="14443"/>
                </a:lnTo>
                <a:lnTo>
                  <a:pt x="25313" y="9082"/>
                </a:lnTo>
                <a:close/>
                <a:moveTo>
                  <a:pt x="36131" y="9082"/>
                </a:moveTo>
                <a:lnTo>
                  <a:pt x="36131" y="14443"/>
                </a:lnTo>
                <a:lnTo>
                  <a:pt x="30779" y="14443"/>
                </a:lnTo>
                <a:lnTo>
                  <a:pt x="30779" y="9082"/>
                </a:lnTo>
                <a:close/>
                <a:moveTo>
                  <a:pt x="41589" y="9082"/>
                </a:moveTo>
                <a:lnTo>
                  <a:pt x="41589" y="14443"/>
                </a:lnTo>
                <a:lnTo>
                  <a:pt x="36236" y="14443"/>
                </a:lnTo>
                <a:lnTo>
                  <a:pt x="36236" y="9082"/>
                </a:lnTo>
                <a:close/>
                <a:moveTo>
                  <a:pt x="47037" y="9082"/>
                </a:moveTo>
                <a:lnTo>
                  <a:pt x="47037" y="14443"/>
                </a:lnTo>
                <a:lnTo>
                  <a:pt x="41693" y="14443"/>
                </a:lnTo>
                <a:lnTo>
                  <a:pt x="41693" y="9082"/>
                </a:lnTo>
                <a:close/>
                <a:moveTo>
                  <a:pt x="52503" y="9082"/>
                </a:moveTo>
                <a:lnTo>
                  <a:pt x="52503" y="14443"/>
                </a:lnTo>
                <a:lnTo>
                  <a:pt x="47151" y="14443"/>
                </a:lnTo>
                <a:lnTo>
                  <a:pt x="47151" y="9082"/>
                </a:lnTo>
                <a:close/>
                <a:moveTo>
                  <a:pt x="57960" y="9082"/>
                </a:moveTo>
                <a:lnTo>
                  <a:pt x="57960" y="14443"/>
                </a:lnTo>
                <a:lnTo>
                  <a:pt x="52608" y="14443"/>
                </a:lnTo>
                <a:lnTo>
                  <a:pt x="52608" y="9082"/>
                </a:lnTo>
                <a:close/>
                <a:moveTo>
                  <a:pt x="63418" y="9082"/>
                </a:moveTo>
                <a:lnTo>
                  <a:pt x="63418" y="14443"/>
                </a:lnTo>
                <a:lnTo>
                  <a:pt x="58065" y="14443"/>
                </a:lnTo>
                <a:lnTo>
                  <a:pt x="58065" y="9082"/>
                </a:lnTo>
                <a:close/>
                <a:moveTo>
                  <a:pt x="68875" y="9082"/>
                </a:moveTo>
                <a:lnTo>
                  <a:pt x="68875" y="14443"/>
                </a:lnTo>
                <a:lnTo>
                  <a:pt x="63522" y="14443"/>
                </a:lnTo>
                <a:lnTo>
                  <a:pt x="63522" y="9082"/>
                </a:lnTo>
                <a:close/>
                <a:moveTo>
                  <a:pt x="74332" y="9082"/>
                </a:moveTo>
                <a:lnTo>
                  <a:pt x="74332" y="14443"/>
                </a:lnTo>
                <a:lnTo>
                  <a:pt x="68980" y="14443"/>
                </a:lnTo>
                <a:lnTo>
                  <a:pt x="68980" y="9082"/>
                </a:lnTo>
                <a:close/>
                <a:moveTo>
                  <a:pt x="79789" y="9082"/>
                </a:moveTo>
                <a:lnTo>
                  <a:pt x="79789" y="14443"/>
                </a:lnTo>
                <a:lnTo>
                  <a:pt x="74437" y="14443"/>
                </a:lnTo>
                <a:lnTo>
                  <a:pt x="74437" y="9082"/>
                </a:lnTo>
                <a:close/>
                <a:moveTo>
                  <a:pt x="85246" y="9082"/>
                </a:moveTo>
                <a:lnTo>
                  <a:pt x="85246" y="14443"/>
                </a:lnTo>
                <a:lnTo>
                  <a:pt x="79894" y="14443"/>
                </a:lnTo>
                <a:lnTo>
                  <a:pt x="79894" y="9082"/>
                </a:lnTo>
                <a:close/>
                <a:moveTo>
                  <a:pt x="90704" y="9082"/>
                </a:moveTo>
                <a:lnTo>
                  <a:pt x="90704" y="14443"/>
                </a:lnTo>
                <a:lnTo>
                  <a:pt x="85351" y="14443"/>
                </a:lnTo>
                <a:lnTo>
                  <a:pt x="85351" y="9082"/>
                </a:lnTo>
                <a:close/>
                <a:moveTo>
                  <a:pt x="96170" y="9082"/>
                </a:moveTo>
                <a:lnTo>
                  <a:pt x="96170" y="14443"/>
                </a:lnTo>
                <a:lnTo>
                  <a:pt x="90808" y="14443"/>
                </a:lnTo>
                <a:lnTo>
                  <a:pt x="90808" y="9082"/>
                </a:lnTo>
                <a:close/>
                <a:moveTo>
                  <a:pt x="101627" y="9082"/>
                </a:moveTo>
                <a:lnTo>
                  <a:pt x="101627" y="14443"/>
                </a:lnTo>
                <a:lnTo>
                  <a:pt x="96274" y="14443"/>
                </a:lnTo>
                <a:lnTo>
                  <a:pt x="96274" y="9082"/>
                </a:lnTo>
                <a:close/>
                <a:moveTo>
                  <a:pt x="107084" y="9082"/>
                </a:moveTo>
                <a:lnTo>
                  <a:pt x="107084" y="14443"/>
                </a:lnTo>
                <a:lnTo>
                  <a:pt x="101732" y="14443"/>
                </a:lnTo>
                <a:lnTo>
                  <a:pt x="101732" y="9082"/>
                </a:lnTo>
                <a:close/>
                <a:moveTo>
                  <a:pt x="112541" y="9082"/>
                </a:moveTo>
                <a:lnTo>
                  <a:pt x="112541" y="14443"/>
                </a:lnTo>
                <a:lnTo>
                  <a:pt x="107189" y="14443"/>
                </a:lnTo>
                <a:lnTo>
                  <a:pt x="107189" y="9082"/>
                </a:lnTo>
                <a:close/>
                <a:moveTo>
                  <a:pt x="117999" y="9082"/>
                </a:moveTo>
                <a:lnTo>
                  <a:pt x="117999" y="14443"/>
                </a:lnTo>
                <a:lnTo>
                  <a:pt x="112646" y="14443"/>
                </a:lnTo>
                <a:lnTo>
                  <a:pt x="112646" y="9082"/>
                </a:lnTo>
                <a:close/>
                <a:moveTo>
                  <a:pt x="123456" y="9082"/>
                </a:moveTo>
                <a:lnTo>
                  <a:pt x="123456" y="14443"/>
                </a:lnTo>
                <a:lnTo>
                  <a:pt x="118103" y="14443"/>
                </a:lnTo>
                <a:lnTo>
                  <a:pt x="118103" y="9082"/>
                </a:lnTo>
                <a:close/>
                <a:moveTo>
                  <a:pt x="128913" y="9082"/>
                </a:moveTo>
                <a:lnTo>
                  <a:pt x="128913" y="14443"/>
                </a:lnTo>
                <a:lnTo>
                  <a:pt x="123561" y="14443"/>
                </a:lnTo>
                <a:lnTo>
                  <a:pt x="123561" y="9082"/>
                </a:lnTo>
                <a:close/>
                <a:moveTo>
                  <a:pt x="134370" y="9082"/>
                </a:moveTo>
                <a:lnTo>
                  <a:pt x="134370" y="14443"/>
                </a:lnTo>
                <a:lnTo>
                  <a:pt x="129018" y="14443"/>
                </a:lnTo>
                <a:lnTo>
                  <a:pt x="129018" y="9082"/>
                </a:lnTo>
                <a:close/>
                <a:moveTo>
                  <a:pt x="139827" y="9082"/>
                </a:moveTo>
                <a:lnTo>
                  <a:pt x="139827" y="14443"/>
                </a:lnTo>
                <a:lnTo>
                  <a:pt x="139932" y="14443"/>
                </a:lnTo>
                <a:lnTo>
                  <a:pt x="139932" y="9082"/>
                </a:lnTo>
                <a:close/>
                <a:moveTo>
                  <a:pt x="139932" y="14443"/>
                </a:moveTo>
                <a:lnTo>
                  <a:pt x="139932" y="14548"/>
                </a:lnTo>
                <a:lnTo>
                  <a:pt x="147031" y="14548"/>
                </a:lnTo>
                <a:lnTo>
                  <a:pt x="147031" y="14443"/>
                </a:lnTo>
                <a:close/>
                <a:moveTo>
                  <a:pt x="14285" y="14548"/>
                </a:moveTo>
                <a:lnTo>
                  <a:pt x="14285" y="19909"/>
                </a:lnTo>
                <a:lnTo>
                  <a:pt x="8941" y="19909"/>
                </a:lnTo>
                <a:lnTo>
                  <a:pt x="8941" y="14548"/>
                </a:lnTo>
                <a:close/>
                <a:moveTo>
                  <a:pt x="19742" y="14548"/>
                </a:moveTo>
                <a:lnTo>
                  <a:pt x="19742" y="19909"/>
                </a:lnTo>
                <a:lnTo>
                  <a:pt x="14399" y="19909"/>
                </a:lnTo>
                <a:lnTo>
                  <a:pt x="14399" y="14548"/>
                </a:lnTo>
                <a:close/>
                <a:moveTo>
                  <a:pt x="25200" y="14548"/>
                </a:moveTo>
                <a:lnTo>
                  <a:pt x="25200" y="19909"/>
                </a:lnTo>
                <a:lnTo>
                  <a:pt x="19856" y="19909"/>
                </a:lnTo>
                <a:lnTo>
                  <a:pt x="19856" y="14548"/>
                </a:lnTo>
                <a:close/>
                <a:moveTo>
                  <a:pt x="30674" y="14548"/>
                </a:moveTo>
                <a:lnTo>
                  <a:pt x="30674" y="19909"/>
                </a:lnTo>
                <a:lnTo>
                  <a:pt x="25313" y="19909"/>
                </a:lnTo>
                <a:lnTo>
                  <a:pt x="25313" y="14548"/>
                </a:lnTo>
                <a:close/>
                <a:moveTo>
                  <a:pt x="36131" y="14548"/>
                </a:moveTo>
                <a:lnTo>
                  <a:pt x="36131" y="19909"/>
                </a:lnTo>
                <a:lnTo>
                  <a:pt x="30779" y="19909"/>
                </a:lnTo>
                <a:lnTo>
                  <a:pt x="30779" y="14548"/>
                </a:lnTo>
                <a:close/>
                <a:moveTo>
                  <a:pt x="41589" y="14548"/>
                </a:moveTo>
                <a:lnTo>
                  <a:pt x="41589" y="19909"/>
                </a:lnTo>
                <a:lnTo>
                  <a:pt x="36236" y="19909"/>
                </a:lnTo>
                <a:lnTo>
                  <a:pt x="36236" y="14548"/>
                </a:lnTo>
                <a:close/>
                <a:moveTo>
                  <a:pt x="47037" y="14548"/>
                </a:moveTo>
                <a:lnTo>
                  <a:pt x="47037" y="19909"/>
                </a:lnTo>
                <a:lnTo>
                  <a:pt x="41693" y="19909"/>
                </a:lnTo>
                <a:lnTo>
                  <a:pt x="41693" y="14548"/>
                </a:lnTo>
                <a:close/>
                <a:moveTo>
                  <a:pt x="52503" y="14548"/>
                </a:moveTo>
                <a:lnTo>
                  <a:pt x="52503" y="19909"/>
                </a:lnTo>
                <a:lnTo>
                  <a:pt x="47151" y="19909"/>
                </a:lnTo>
                <a:lnTo>
                  <a:pt x="47151" y="14548"/>
                </a:lnTo>
                <a:close/>
                <a:moveTo>
                  <a:pt x="57960" y="14548"/>
                </a:moveTo>
                <a:lnTo>
                  <a:pt x="57960" y="19909"/>
                </a:lnTo>
                <a:lnTo>
                  <a:pt x="52608" y="19909"/>
                </a:lnTo>
                <a:lnTo>
                  <a:pt x="52608" y="14548"/>
                </a:lnTo>
                <a:close/>
                <a:moveTo>
                  <a:pt x="63418" y="14548"/>
                </a:moveTo>
                <a:lnTo>
                  <a:pt x="63418" y="19909"/>
                </a:lnTo>
                <a:lnTo>
                  <a:pt x="58065" y="19909"/>
                </a:lnTo>
                <a:lnTo>
                  <a:pt x="58065" y="14548"/>
                </a:lnTo>
                <a:close/>
                <a:moveTo>
                  <a:pt x="68875" y="14548"/>
                </a:moveTo>
                <a:lnTo>
                  <a:pt x="68875" y="19909"/>
                </a:lnTo>
                <a:lnTo>
                  <a:pt x="63522" y="19909"/>
                </a:lnTo>
                <a:lnTo>
                  <a:pt x="63522" y="14548"/>
                </a:lnTo>
                <a:close/>
                <a:moveTo>
                  <a:pt x="74332" y="14548"/>
                </a:moveTo>
                <a:lnTo>
                  <a:pt x="74332" y="19909"/>
                </a:lnTo>
                <a:lnTo>
                  <a:pt x="68980" y="19909"/>
                </a:lnTo>
                <a:lnTo>
                  <a:pt x="68980" y="14548"/>
                </a:lnTo>
                <a:close/>
                <a:moveTo>
                  <a:pt x="79789" y="14548"/>
                </a:moveTo>
                <a:lnTo>
                  <a:pt x="79789" y="19909"/>
                </a:lnTo>
                <a:lnTo>
                  <a:pt x="74437" y="19909"/>
                </a:lnTo>
                <a:lnTo>
                  <a:pt x="74437" y="14548"/>
                </a:lnTo>
                <a:close/>
                <a:moveTo>
                  <a:pt x="85246" y="14548"/>
                </a:moveTo>
                <a:lnTo>
                  <a:pt x="85246" y="19909"/>
                </a:lnTo>
                <a:lnTo>
                  <a:pt x="79894" y="19909"/>
                </a:lnTo>
                <a:lnTo>
                  <a:pt x="79894" y="14548"/>
                </a:lnTo>
                <a:close/>
                <a:moveTo>
                  <a:pt x="90704" y="14548"/>
                </a:moveTo>
                <a:lnTo>
                  <a:pt x="90704" y="19909"/>
                </a:lnTo>
                <a:lnTo>
                  <a:pt x="85351" y="19909"/>
                </a:lnTo>
                <a:lnTo>
                  <a:pt x="85351" y="14548"/>
                </a:lnTo>
                <a:close/>
                <a:moveTo>
                  <a:pt x="96170" y="14548"/>
                </a:moveTo>
                <a:lnTo>
                  <a:pt x="96170" y="19909"/>
                </a:lnTo>
                <a:lnTo>
                  <a:pt x="90808" y="19909"/>
                </a:lnTo>
                <a:lnTo>
                  <a:pt x="90808" y="14548"/>
                </a:lnTo>
                <a:close/>
                <a:moveTo>
                  <a:pt x="101627" y="14548"/>
                </a:moveTo>
                <a:lnTo>
                  <a:pt x="101627" y="19909"/>
                </a:lnTo>
                <a:lnTo>
                  <a:pt x="96274" y="19909"/>
                </a:lnTo>
                <a:lnTo>
                  <a:pt x="96274" y="14548"/>
                </a:lnTo>
                <a:close/>
                <a:moveTo>
                  <a:pt x="107084" y="14548"/>
                </a:moveTo>
                <a:lnTo>
                  <a:pt x="107084" y="19909"/>
                </a:lnTo>
                <a:lnTo>
                  <a:pt x="101732" y="19909"/>
                </a:lnTo>
                <a:lnTo>
                  <a:pt x="101732" y="14548"/>
                </a:lnTo>
                <a:close/>
                <a:moveTo>
                  <a:pt x="112541" y="14548"/>
                </a:moveTo>
                <a:lnTo>
                  <a:pt x="112541" y="19909"/>
                </a:lnTo>
                <a:lnTo>
                  <a:pt x="107189" y="19909"/>
                </a:lnTo>
                <a:lnTo>
                  <a:pt x="107189" y="14548"/>
                </a:lnTo>
                <a:close/>
                <a:moveTo>
                  <a:pt x="117999" y="14548"/>
                </a:moveTo>
                <a:lnTo>
                  <a:pt x="117999" y="19909"/>
                </a:lnTo>
                <a:lnTo>
                  <a:pt x="112646" y="19909"/>
                </a:lnTo>
                <a:lnTo>
                  <a:pt x="112646" y="14548"/>
                </a:lnTo>
                <a:close/>
                <a:moveTo>
                  <a:pt x="123456" y="14548"/>
                </a:moveTo>
                <a:lnTo>
                  <a:pt x="123456" y="19909"/>
                </a:lnTo>
                <a:lnTo>
                  <a:pt x="118103" y="19909"/>
                </a:lnTo>
                <a:lnTo>
                  <a:pt x="118103" y="14548"/>
                </a:lnTo>
                <a:close/>
                <a:moveTo>
                  <a:pt x="128913" y="14548"/>
                </a:moveTo>
                <a:lnTo>
                  <a:pt x="128913" y="19909"/>
                </a:lnTo>
                <a:lnTo>
                  <a:pt x="123561" y="19909"/>
                </a:lnTo>
                <a:lnTo>
                  <a:pt x="123561" y="14548"/>
                </a:lnTo>
                <a:close/>
                <a:moveTo>
                  <a:pt x="134370" y="14548"/>
                </a:moveTo>
                <a:lnTo>
                  <a:pt x="134370" y="19909"/>
                </a:lnTo>
                <a:lnTo>
                  <a:pt x="129018" y="19909"/>
                </a:lnTo>
                <a:lnTo>
                  <a:pt x="129018" y="14548"/>
                </a:lnTo>
                <a:close/>
                <a:moveTo>
                  <a:pt x="139827" y="14548"/>
                </a:moveTo>
                <a:lnTo>
                  <a:pt x="139827" y="19909"/>
                </a:lnTo>
                <a:lnTo>
                  <a:pt x="139932" y="19909"/>
                </a:lnTo>
                <a:lnTo>
                  <a:pt x="139932" y="14548"/>
                </a:lnTo>
                <a:close/>
                <a:moveTo>
                  <a:pt x="139932" y="19909"/>
                </a:moveTo>
                <a:lnTo>
                  <a:pt x="139932" y="20023"/>
                </a:lnTo>
                <a:lnTo>
                  <a:pt x="147031" y="20023"/>
                </a:lnTo>
                <a:lnTo>
                  <a:pt x="147031" y="19909"/>
                </a:lnTo>
                <a:close/>
                <a:moveTo>
                  <a:pt x="14285" y="20023"/>
                </a:moveTo>
                <a:lnTo>
                  <a:pt x="14285" y="25375"/>
                </a:lnTo>
                <a:lnTo>
                  <a:pt x="8941" y="25375"/>
                </a:lnTo>
                <a:lnTo>
                  <a:pt x="8941" y="20023"/>
                </a:lnTo>
                <a:close/>
                <a:moveTo>
                  <a:pt x="19742" y="20023"/>
                </a:moveTo>
                <a:lnTo>
                  <a:pt x="19742" y="25375"/>
                </a:lnTo>
                <a:lnTo>
                  <a:pt x="14399" y="25375"/>
                </a:lnTo>
                <a:lnTo>
                  <a:pt x="14399" y="20023"/>
                </a:lnTo>
                <a:close/>
                <a:moveTo>
                  <a:pt x="25200" y="20023"/>
                </a:moveTo>
                <a:lnTo>
                  <a:pt x="25200" y="25375"/>
                </a:lnTo>
                <a:lnTo>
                  <a:pt x="19856" y="25375"/>
                </a:lnTo>
                <a:lnTo>
                  <a:pt x="19856" y="20023"/>
                </a:lnTo>
                <a:close/>
                <a:moveTo>
                  <a:pt x="30674" y="20023"/>
                </a:moveTo>
                <a:lnTo>
                  <a:pt x="30674" y="25375"/>
                </a:lnTo>
                <a:lnTo>
                  <a:pt x="25313" y="25375"/>
                </a:lnTo>
                <a:lnTo>
                  <a:pt x="25313" y="20023"/>
                </a:lnTo>
                <a:close/>
                <a:moveTo>
                  <a:pt x="36131" y="20023"/>
                </a:moveTo>
                <a:lnTo>
                  <a:pt x="36131" y="25375"/>
                </a:lnTo>
                <a:lnTo>
                  <a:pt x="30779" y="25375"/>
                </a:lnTo>
                <a:lnTo>
                  <a:pt x="30779" y="20023"/>
                </a:lnTo>
                <a:close/>
                <a:moveTo>
                  <a:pt x="41589" y="20023"/>
                </a:moveTo>
                <a:lnTo>
                  <a:pt x="41589" y="25375"/>
                </a:lnTo>
                <a:lnTo>
                  <a:pt x="36236" y="25375"/>
                </a:lnTo>
                <a:lnTo>
                  <a:pt x="36236" y="20023"/>
                </a:lnTo>
                <a:close/>
                <a:moveTo>
                  <a:pt x="47037" y="20023"/>
                </a:moveTo>
                <a:lnTo>
                  <a:pt x="47037" y="25375"/>
                </a:lnTo>
                <a:lnTo>
                  <a:pt x="41693" y="25375"/>
                </a:lnTo>
                <a:lnTo>
                  <a:pt x="41693" y="20023"/>
                </a:lnTo>
                <a:close/>
                <a:moveTo>
                  <a:pt x="52503" y="20023"/>
                </a:moveTo>
                <a:lnTo>
                  <a:pt x="52503" y="25375"/>
                </a:lnTo>
                <a:lnTo>
                  <a:pt x="47151" y="25375"/>
                </a:lnTo>
                <a:lnTo>
                  <a:pt x="47151" y="20023"/>
                </a:lnTo>
                <a:close/>
                <a:moveTo>
                  <a:pt x="57960" y="20023"/>
                </a:moveTo>
                <a:lnTo>
                  <a:pt x="57960" y="25375"/>
                </a:lnTo>
                <a:lnTo>
                  <a:pt x="52608" y="25375"/>
                </a:lnTo>
                <a:lnTo>
                  <a:pt x="52608" y="20023"/>
                </a:lnTo>
                <a:close/>
                <a:moveTo>
                  <a:pt x="63418" y="20023"/>
                </a:moveTo>
                <a:lnTo>
                  <a:pt x="63418" y="25375"/>
                </a:lnTo>
                <a:lnTo>
                  <a:pt x="58065" y="25375"/>
                </a:lnTo>
                <a:lnTo>
                  <a:pt x="58065" y="20023"/>
                </a:lnTo>
                <a:close/>
                <a:moveTo>
                  <a:pt x="68875" y="20023"/>
                </a:moveTo>
                <a:lnTo>
                  <a:pt x="68875" y="25375"/>
                </a:lnTo>
                <a:lnTo>
                  <a:pt x="63522" y="25375"/>
                </a:lnTo>
                <a:lnTo>
                  <a:pt x="63522" y="20023"/>
                </a:lnTo>
                <a:close/>
                <a:moveTo>
                  <a:pt x="74332" y="20023"/>
                </a:moveTo>
                <a:lnTo>
                  <a:pt x="74332" y="25375"/>
                </a:lnTo>
                <a:lnTo>
                  <a:pt x="68980" y="25375"/>
                </a:lnTo>
                <a:lnTo>
                  <a:pt x="68980" y="20023"/>
                </a:lnTo>
                <a:close/>
                <a:moveTo>
                  <a:pt x="79789" y="20023"/>
                </a:moveTo>
                <a:lnTo>
                  <a:pt x="79789" y="25375"/>
                </a:lnTo>
                <a:lnTo>
                  <a:pt x="74437" y="25375"/>
                </a:lnTo>
                <a:lnTo>
                  <a:pt x="74437" y="20023"/>
                </a:lnTo>
                <a:close/>
                <a:moveTo>
                  <a:pt x="85246" y="20023"/>
                </a:moveTo>
                <a:lnTo>
                  <a:pt x="85246" y="25375"/>
                </a:lnTo>
                <a:lnTo>
                  <a:pt x="79894" y="25375"/>
                </a:lnTo>
                <a:lnTo>
                  <a:pt x="79894" y="20023"/>
                </a:lnTo>
                <a:close/>
                <a:moveTo>
                  <a:pt x="90704" y="20023"/>
                </a:moveTo>
                <a:lnTo>
                  <a:pt x="90704" y="25375"/>
                </a:lnTo>
                <a:lnTo>
                  <a:pt x="85351" y="25375"/>
                </a:lnTo>
                <a:lnTo>
                  <a:pt x="85351" y="20023"/>
                </a:lnTo>
                <a:close/>
                <a:moveTo>
                  <a:pt x="96170" y="20023"/>
                </a:moveTo>
                <a:lnTo>
                  <a:pt x="96170" y="25375"/>
                </a:lnTo>
                <a:lnTo>
                  <a:pt x="90808" y="25375"/>
                </a:lnTo>
                <a:lnTo>
                  <a:pt x="90808" y="20023"/>
                </a:lnTo>
                <a:close/>
                <a:moveTo>
                  <a:pt x="101627" y="20023"/>
                </a:moveTo>
                <a:lnTo>
                  <a:pt x="101627" y="25375"/>
                </a:lnTo>
                <a:lnTo>
                  <a:pt x="96274" y="25375"/>
                </a:lnTo>
                <a:lnTo>
                  <a:pt x="96274" y="20023"/>
                </a:lnTo>
                <a:close/>
                <a:moveTo>
                  <a:pt x="107084" y="20023"/>
                </a:moveTo>
                <a:lnTo>
                  <a:pt x="107084" y="25375"/>
                </a:lnTo>
                <a:lnTo>
                  <a:pt x="101732" y="25375"/>
                </a:lnTo>
                <a:lnTo>
                  <a:pt x="101732" y="20023"/>
                </a:lnTo>
                <a:close/>
                <a:moveTo>
                  <a:pt x="112541" y="20023"/>
                </a:moveTo>
                <a:lnTo>
                  <a:pt x="112541" y="25375"/>
                </a:lnTo>
                <a:lnTo>
                  <a:pt x="107189" y="25375"/>
                </a:lnTo>
                <a:lnTo>
                  <a:pt x="107189" y="20023"/>
                </a:lnTo>
                <a:close/>
                <a:moveTo>
                  <a:pt x="117999" y="20023"/>
                </a:moveTo>
                <a:lnTo>
                  <a:pt x="117999" y="25375"/>
                </a:lnTo>
                <a:lnTo>
                  <a:pt x="112646" y="25375"/>
                </a:lnTo>
                <a:lnTo>
                  <a:pt x="112646" y="20023"/>
                </a:lnTo>
                <a:close/>
                <a:moveTo>
                  <a:pt x="123456" y="20023"/>
                </a:moveTo>
                <a:lnTo>
                  <a:pt x="123456" y="25375"/>
                </a:lnTo>
                <a:lnTo>
                  <a:pt x="118103" y="25375"/>
                </a:lnTo>
                <a:lnTo>
                  <a:pt x="118103" y="20023"/>
                </a:lnTo>
                <a:close/>
                <a:moveTo>
                  <a:pt x="128913" y="20023"/>
                </a:moveTo>
                <a:lnTo>
                  <a:pt x="128913" y="25375"/>
                </a:lnTo>
                <a:lnTo>
                  <a:pt x="123561" y="25375"/>
                </a:lnTo>
                <a:lnTo>
                  <a:pt x="123561" y="20023"/>
                </a:lnTo>
                <a:close/>
                <a:moveTo>
                  <a:pt x="134370" y="20023"/>
                </a:moveTo>
                <a:lnTo>
                  <a:pt x="134370" y="25375"/>
                </a:lnTo>
                <a:lnTo>
                  <a:pt x="129018" y="25375"/>
                </a:lnTo>
                <a:lnTo>
                  <a:pt x="129018" y="20023"/>
                </a:lnTo>
                <a:close/>
                <a:moveTo>
                  <a:pt x="139827" y="20023"/>
                </a:moveTo>
                <a:lnTo>
                  <a:pt x="139827" y="25375"/>
                </a:lnTo>
                <a:lnTo>
                  <a:pt x="139932" y="25375"/>
                </a:lnTo>
                <a:lnTo>
                  <a:pt x="139932" y="20023"/>
                </a:lnTo>
                <a:close/>
                <a:moveTo>
                  <a:pt x="139932" y="25375"/>
                </a:moveTo>
                <a:lnTo>
                  <a:pt x="139932" y="25489"/>
                </a:lnTo>
                <a:lnTo>
                  <a:pt x="147031" y="25489"/>
                </a:lnTo>
                <a:lnTo>
                  <a:pt x="147031" y="25375"/>
                </a:lnTo>
                <a:close/>
                <a:moveTo>
                  <a:pt x="14285" y="25489"/>
                </a:moveTo>
                <a:lnTo>
                  <a:pt x="14285" y="30850"/>
                </a:lnTo>
                <a:lnTo>
                  <a:pt x="8941" y="30850"/>
                </a:lnTo>
                <a:lnTo>
                  <a:pt x="8941" y="25489"/>
                </a:lnTo>
                <a:close/>
                <a:moveTo>
                  <a:pt x="19742" y="25489"/>
                </a:moveTo>
                <a:lnTo>
                  <a:pt x="19742" y="30850"/>
                </a:lnTo>
                <a:lnTo>
                  <a:pt x="14399" y="30850"/>
                </a:lnTo>
                <a:lnTo>
                  <a:pt x="14399" y="25489"/>
                </a:lnTo>
                <a:close/>
                <a:moveTo>
                  <a:pt x="25200" y="25489"/>
                </a:moveTo>
                <a:lnTo>
                  <a:pt x="25200" y="30850"/>
                </a:lnTo>
                <a:lnTo>
                  <a:pt x="19856" y="30850"/>
                </a:lnTo>
                <a:lnTo>
                  <a:pt x="19856" y="25489"/>
                </a:lnTo>
                <a:close/>
                <a:moveTo>
                  <a:pt x="30674" y="25489"/>
                </a:moveTo>
                <a:lnTo>
                  <a:pt x="30674" y="30850"/>
                </a:lnTo>
                <a:lnTo>
                  <a:pt x="25313" y="30850"/>
                </a:lnTo>
                <a:lnTo>
                  <a:pt x="25313" y="25489"/>
                </a:lnTo>
                <a:close/>
                <a:moveTo>
                  <a:pt x="36131" y="25489"/>
                </a:moveTo>
                <a:lnTo>
                  <a:pt x="36131" y="30850"/>
                </a:lnTo>
                <a:lnTo>
                  <a:pt x="30779" y="30850"/>
                </a:lnTo>
                <a:lnTo>
                  <a:pt x="30779" y="25489"/>
                </a:lnTo>
                <a:close/>
                <a:moveTo>
                  <a:pt x="41589" y="25489"/>
                </a:moveTo>
                <a:lnTo>
                  <a:pt x="41589" y="30850"/>
                </a:lnTo>
                <a:lnTo>
                  <a:pt x="36236" y="30850"/>
                </a:lnTo>
                <a:lnTo>
                  <a:pt x="36236" y="25489"/>
                </a:lnTo>
                <a:close/>
                <a:moveTo>
                  <a:pt x="47037" y="25489"/>
                </a:moveTo>
                <a:lnTo>
                  <a:pt x="47037" y="30850"/>
                </a:lnTo>
                <a:lnTo>
                  <a:pt x="41693" y="30850"/>
                </a:lnTo>
                <a:lnTo>
                  <a:pt x="41693" y="25489"/>
                </a:lnTo>
                <a:close/>
                <a:moveTo>
                  <a:pt x="52503" y="25489"/>
                </a:moveTo>
                <a:lnTo>
                  <a:pt x="52503" y="30850"/>
                </a:lnTo>
                <a:lnTo>
                  <a:pt x="47151" y="30850"/>
                </a:lnTo>
                <a:lnTo>
                  <a:pt x="47151" y="25489"/>
                </a:lnTo>
                <a:close/>
                <a:moveTo>
                  <a:pt x="57960" y="25489"/>
                </a:moveTo>
                <a:lnTo>
                  <a:pt x="57960" y="30850"/>
                </a:lnTo>
                <a:lnTo>
                  <a:pt x="52608" y="30850"/>
                </a:lnTo>
                <a:lnTo>
                  <a:pt x="52608" y="25489"/>
                </a:lnTo>
                <a:close/>
                <a:moveTo>
                  <a:pt x="63418" y="25489"/>
                </a:moveTo>
                <a:lnTo>
                  <a:pt x="63418" y="30850"/>
                </a:lnTo>
                <a:lnTo>
                  <a:pt x="58065" y="30850"/>
                </a:lnTo>
                <a:lnTo>
                  <a:pt x="58065" y="25489"/>
                </a:lnTo>
                <a:close/>
                <a:moveTo>
                  <a:pt x="68875" y="25489"/>
                </a:moveTo>
                <a:lnTo>
                  <a:pt x="68875" y="30850"/>
                </a:lnTo>
                <a:lnTo>
                  <a:pt x="63522" y="30850"/>
                </a:lnTo>
                <a:lnTo>
                  <a:pt x="63522" y="25489"/>
                </a:lnTo>
                <a:close/>
                <a:moveTo>
                  <a:pt x="74332" y="25489"/>
                </a:moveTo>
                <a:lnTo>
                  <a:pt x="74332" y="30850"/>
                </a:lnTo>
                <a:lnTo>
                  <a:pt x="68980" y="30850"/>
                </a:lnTo>
                <a:lnTo>
                  <a:pt x="68980" y="25489"/>
                </a:lnTo>
                <a:close/>
                <a:moveTo>
                  <a:pt x="79789" y="25489"/>
                </a:moveTo>
                <a:lnTo>
                  <a:pt x="79789" y="30850"/>
                </a:lnTo>
                <a:lnTo>
                  <a:pt x="74437" y="30850"/>
                </a:lnTo>
                <a:lnTo>
                  <a:pt x="74437" y="25489"/>
                </a:lnTo>
                <a:close/>
                <a:moveTo>
                  <a:pt x="85246" y="25489"/>
                </a:moveTo>
                <a:lnTo>
                  <a:pt x="85246" y="30850"/>
                </a:lnTo>
                <a:lnTo>
                  <a:pt x="79894" y="30850"/>
                </a:lnTo>
                <a:lnTo>
                  <a:pt x="79894" y="25489"/>
                </a:lnTo>
                <a:close/>
                <a:moveTo>
                  <a:pt x="90704" y="25489"/>
                </a:moveTo>
                <a:lnTo>
                  <a:pt x="90704" y="30850"/>
                </a:lnTo>
                <a:lnTo>
                  <a:pt x="85351" y="30850"/>
                </a:lnTo>
                <a:lnTo>
                  <a:pt x="85351" y="25489"/>
                </a:lnTo>
                <a:close/>
                <a:moveTo>
                  <a:pt x="96170" y="25489"/>
                </a:moveTo>
                <a:lnTo>
                  <a:pt x="96170" y="30850"/>
                </a:lnTo>
                <a:lnTo>
                  <a:pt x="90808" y="30850"/>
                </a:lnTo>
                <a:lnTo>
                  <a:pt x="90808" y="25489"/>
                </a:lnTo>
                <a:close/>
                <a:moveTo>
                  <a:pt x="101627" y="25489"/>
                </a:moveTo>
                <a:lnTo>
                  <a:pt x="101627" y="30850"/>
                </a:lnTo>
                <a:lnTo>
                  <a:pt x="96274" y="30850"/>
                </a:lnTo>
                <a:lnTo>
                  <a:pt x="96274" y="25489"/>
                </a:lnTo>
                <a:close/>
                <a:moveTo>
                  <a:pt x="107084" y="25489"/>
                </a:moveTo>
                <a:lnTo>
                  <a:pt x="107084" y="30850"/>
                </a:lnTo>
                <a:lnTo>
                  <a:pt x="101732" y="30850"/>
                </a:lnTo>
                <a:lnTo>
                  <a:pt x="101732" y="25489"/>
                </a:lnTo>
                <a:close/>
                <a:moveTo>
                  <a:pt x="112541" y="25489"/>
                </a:moveTo>
                <a:lnTo>
                  <a:pt x="112541" y="30850"/>
                </a:lnTo>
                <a:lnTo>
                  <a:pt x="107189" y="30850"/>
                </a:lnTo>
                <a:lnTo>
                  <a:pt x="107189" y="25489"/>
                </a:lnTo>
                <a:close/>
                <a:moveTo>
                  <a:pt x="117999" y="25489"/>
                </a:moveTo>
                <a:lnTo>
                  <a:pt x="117999" y="30850"/>
                </a:lnTo>
                <a:lnTo>
                  <a:pt x="112646" y="30850"/>
                </a:lnTo>
                <a:lnTo>
                  <a:pt x="112646" y="25489"/>
                </a:lnTo>
                <a:close/>
                <a:moveTo>
                  <a:pt x="123456" y="25489"/>
                </a:moveTo>
                <a:lnTo>
                  <a:pt x="123456" y="30850"/>
                </a:lnTo>
                <a:lnTo>
                  <a:pt x="118103" y="30850"/>
                </a:lnTo>
                <a:lnTo>
                  <a:pt x="118103" y="25489"/>
                </a:lnTo>
                <a:close/>
                <a:moveTo>
                  <a:pt x="128913" y="25489"/>
                </a:moveTo>
                <a:lnTo>
                  <a:pt x="128913" y="30850"/>
                </a:lnTo>
                <a:lnTo>
                  <a:pt x="123561" y="30850"/>
                </a:lnTo>
                <a:lnTo>
                  <a:pt x="123561" y="25489"/>
                </a:lnTo>
                <a:close/>
                <a:moveTo>
                  <a:pt x="134370" y="25489"/>
                </a:moveTo>
                <a:lnTo>
                  <a:pt x="134370" y="30850"/>
                </a:lnTo>
                <a:lnTo>
                  <a:pt x="129018" y="30850"/>
                </a:lnTo>
                <a:lnTo>
                  <a:pt x="129018" y="25489"/>
                </a:lnTo>
                <a:close/>
                <a:moveTo>
                  <a:pt x="139827" y="25489"/>
                </a:moveTo>
                <a:lnTo>
                  <a:pt x="139827" y="30850"/>
                </a:lnTo>
                <a:lnTo>
                  <a:pt x="139932" y="30850"/>
                </a:lnTo>
                <a:lnTo>
                  <a:pt x="139932" y="25489"/>
                </a:lnTo>
                <a:close/>
                <a:moveTo>
                  <a:pt x="139932" y="30850"/>
                </a:moveTo>
                <a:lnTo>
                  <a:pt x="139932" y="30955"/>
                </a:lnTo>
                <a:lnTo>
                  <a:pt x="147031" y="30955"/>
                </a:lnTo>
                <a:lnTo>
                  <a:pt x="147031" y="30850"/>
                </a:lnTo>
                <a:close/>
                <a:moveTo>
                  <a:pt x="14285" y="30955"/>
                </a:moveTo>
                <a:lnTo>
                  <a:pt x="14285" y="36307"/>
                </a:lnTo>
                <a:lnTo>
                  <a:pt x="8941" y="36307"/>
                </a:lnTo>
                <a:lnTo>
                  <a:pt x="8941" y="30955"/>
                </a:lnTo>
                <a:close/>
                <a:moveTo>
                  <a:pt x="19742" y="30955"/>
                </a:moveTo>
                <a:lnTo>
                  <a:pt x="19742" y="36307"/>
                </a:lnTo>
                <a:lnTo>
                  <a:pt x="14399" y="36307"/>
                </a:lnTo>
                <a:lnTo>
                  <a:pt x="14399" y="30955"/>
                </a:lnTo>
                <a:close/>
                <a:moveTo>
                  <a:pt x="25200" y="30955"/>
                </a:moveTo>
                <a:lnTo>
                  <a:pt x="25200" y="36307"/>
                </a:lnTo>
                <a:lnTo>
                  <a:pt x="19856" y="36307"/>
                </a:lnTo>
                <a:lnTo>
                  <a:pt x="19856" y="30955"/>
                </a:lnTo>
                <a:close/>
                <a:moveTo>
                  <a:pt x="30674" y="30955"/>
                </a:moveTo>
                <a:lnTo>
                  <a:pt x="30674" y="36307"/>
                </a:lnTo>
                <a:lnTo>
                  <a:pt x="25313" y="36307"/>
                </a:lnTo>
                <a:lnTo>
                  <a:pt x="25313" y="30955"/>
                </a:lnTo>
                <a:close/>
                <a:moveTo>
                  <a:pt x="36131" y="30955"/>
                </a:moveTo>
                <a:lnTo>
                  <a:pt x="36131" y="36307"/>
                </a:lnTo>
                <a:lnTo>
                  <a:pt x="30779" y="36307"/>
                </a:lnTo>
                <a:lnTo>
                  <a:pt x="30779" y="30955"/>
                </a:lnTo>
                <a:close/>
                <a:moveTo>
                  <a:pt x="41589" y="30955"/>
                </a:moveTo>
                <a:lnTo>
                  <a:pt x="41589" y="36307"/>
                </a:lnTo>
                <a:lnTo>
                  <a:pt x="36236" y="36307"/>
                </a:lnTo>
                <a:lnTo>
                  <a:pt x="36236" y="30955"/>
                </a:lnTo>
                <a:close/>
                <a:moveTo>
                  <a:pt x="47037" y="30955"/>
                </a:moveTo>
                <a:lnTo>
                  <a:pt x="47037" y="36307"/>
                </a:lnTo>
                <a:lnTo>
                  <a:pt x="41693" y="36307"/>
                </a:lnTo>
                <a:lnTo>
                  <a:pt x="41693" y="30955"/>
                </a:lnTo>
                <a:close/>
                <a:moveTo>
                  <a:pt x="52503" y="30955"/>
                </a:moveTo>
                <a:lnTo>
                  <a:pt x="52503" y="36307"/>
                </a:lnTo>
                <a:lnTo>
                  <a:pt x="47151" y="36307"/>
                </a:lnTo>
                <a:lnTo>
                  <a:pt x="47151" y="30955"/>
                </a:lnTo>
                <a:close/>
                <a:moveTo>
                  <a:pt x="57960" y="30955"/>
                </a:moveTo>
                <a:lnTo>
                  <a:pt x="57960" y="36307"/>
                </a:lnTo>
                <a:lnTo>
                  <a:pt x="52608" y="36307"/>
                </a:lnTo>
                <a:lnTo>
                  <a:pt x="52608" y="30955"/>
                </a:lnTo>
                <a:close/>
                <a:moveTo>
                  <a:pt x="63418" y="30955"/>
                </a:moveTo>
                <a:lnTo>
                  <a:pt x="63418" y="36307"/>
                </a:lnTo>
                <a:lnTo>
                  <a:pt x="58065" y="36307"/>
                </a:lnTo>
                <a:lnTo>
                  <a:pt x="58065" y="30955"/>
                </a:lnTo>
                <a:close/>
                <a:moveTo>
                  <a:pt x="68875" y="30955"/>
                </a:moveTo>
                <a:lnTo>
                  <a:pt x="68875" y="36307"/>
                </a:lnTo>
                <a:lnTo>
                  <a:pt x="63522" y="36307"/>
                </a:lnTo>
                <a:lnTo>
                  <a:pt x="63522" y="30955"/>
                </a:lnTo>
                <a:close/>
                <a:moveTo>
                  <a:pt x="74332" y="30955"/>
                </a:moveTo>
                <a:lnTo>
                  <a:pt x="74332" y="36307"/>
                </a:lnTo>
                <a:lnTo>
                  <a:pt x="68980" y="36307"/>
                </a:lnTo>
                <a:lnTo>
                  <a:pt x="68980" y="30955"/>
                </a:lnTo>
                <a:close/>
                <a:moveTo>
                  <a:pt x="79789" y="30955"/>
                </a:moveTo>
                <a:lnTo>
                  <a:pt x="79789" y="36307"/>
                </a:lnTo>
                <a:lnTo>
                  <a:pt x="74437" y="36307"/>
                </a:lnTo>
                <a:lnTo>
                  <a:pt x="74437" y="30955"/>
                </a:lnTo>
                <a:close/>
                <a:moveTo>
                  <a:pt x="85246" y="30955"/>
                </a:moveTo>
                <a:lnTo>
                  <a:pt x="85246" y="36307"/>
                </a:lnTo>
                <a:lnTo>
                  <a:pt x="79894" y="36307"/>
                </a:lnTo>
                <a:lnTo>
                  <a:pt x="79894" y="30955"/>
                </a:lnTo>
                <a:close/>
                <a:moveTo>
                  <a:pt x="90704" y="30955"/>
                </a:moveTo>
                <a:lnTo>
                  <a:pt x="90704" y="36307"/>
                </a:lnTo>
                <a:lnTo>
                  <a:pt x="85351" y="36307"/>
                </a:lnTo>
                <a:lnTo>
                  <a:pt x="85351" y="30955"/>
                </a:lnTo>
                <a:close/>
                <a:moveTo>
                  <a:pt x="96170" y="30955"/>
                </a:moveTo>
                <a:lnTo>
                  <a:pt x="96170" y="36307"/>
                </a:lnTo>
                <a:lnTo>
                  <a:pt x="90808" y="36307"/>
                </a:lnTo>
                <a:lnTo>
                  <a:pt x="90808" y="30955"/>
                </a:lnTo>
                <a:close/>
                <a:moveTo>
                  <a:pt x="101627" y="30955"/>
                </a:moveTo>
                <a:lnTo>
                  <a:pt x="101627" y="36307"/>
                </a:lnTo>
                <a:lnTo>
                  <a:pt x="96274" y="36307"/>
                </a:lnTo>
                <a:lnTo>
                  <a:pt x="96274" y="30955"/>
                </a:lnTo>
                <a:close/>
                <a:moveTo>
                  <a:pt x="107084" y="30955"/>
                </a:moveTo>
                <a:lnTo>
                  <a:pt x="107084" y="36307"/>
                </a:lnTo>
                <a:lnTo>
                  <a:pt x="101732" y="36307"/>
                </a:lnTo>
                <a:lnTo>
                  <a:pt x="101732" y="30955"/>
                </a:lnTo>
                <a:close/>
                <a:moveTo>
                  <a:pt x="112541" y="30955"/>
                </a:moveTo>
                <a:lnTo>
                  <a:pt x="112541" y="36307"/>
                </a:lnTo>
                <a:lnTo>
                  <a:pt x="107189" y="36307"/>
                </a:lnTo>
                <a:lnTo>
                  <a:pt x="107189" y="30955"/>
                </a:lnTo>
                <a:close/>
                <a:moveTo>
                  <a:pt x="117999" y="30955"/>
                </a:moveTo>
                <a:lnTo>
                  <a:pt x="117999" y="36307"/>
                </a:lnTo>
                <a:lnTo>
                  <a:pt x="112646" y="36307"/>
                </a:lnTo>
                <a:lnTo>
                  <a:pt x="112646" y="30955"/>
                </a:lnTo>
                <a:close/>
                <a:moveTo>
                  <a:pt x="123456" y="30955"/>
                </a:moveTo>
                <a:lnTo>
                  <a:pt x="123456" y="36307"/>
                </a:lnTo>
                <a:lnTo>
                  <a:pt x="118103" y="36307"/>
                </a:lnTo>
                <a:lnTo>
                  <a:pt x="118103" y="30955"/>
                </a:lnTo>
                <a:close/>
                <a:moveTo>
                  <a:pt x="128913" y="30955"/>
                </a:moveTo>
                <a:lnTo>
                  <a:pt x="128913" y="36307"/>
                </a:lnTo>
                <a:lnTo>
                  <a:pt x="123561" y="36307"/>
                </a:lnTo>
                <a:lnTo>
                  <a:pt x="123561" y="30955"/>
                </a:lnTo>
                <a:close/>
                <a:moveTo>
                  <a:pt x="134370" y="30955"/>
                </a:moveTo>
                <a:lnTo>
                  <a:pt x="134370" y="36307"/>
                </a:lnTo>
                <a:lnTo>
                  <a:pt x="129018" y="36307"/>
                </a:lnTo>
                <a:lnTo>
                  <a:pt x="129018" y="30955"/>
                </a:lnTo>
                <a:close/>
                <a:moveTo>
                  <a:pt x="139827" y="30955"/>
                </a:moveTo>
                <a:lnTo>
                  <a:pt x="139827" y="36307"/>
                </a:lnTo>
                <a:lnTo>
                  <a:pt x="139932" y="36307"/>
                </a:lnTo>
                <a:lnTo>
                  <a:pt x="139932" y="30955"/>
                </a:lnTo>
                <a:close/>
                <a:moveTo>
                  <a:pt x="139932" y="36307"/>
                </a:moveTo>
                <a:lnTo>
                  <a:pt x="139932" y="36412"/>
                </a:lnTo>
                <a:lnTo>
                  <a:pt x="147031" y="36412"/>
                </a:lnTo>
                <a:lnTo>
                  <a:pt x="147031" y="36307"/>
                </a:lnTo>
                <a:close/>
                <a:moveTo>
                  <a:pt x="14285" y="36412"/>
                </a:moveTo>
                <a:lnTo>
                  <a:pt x="14285" y="41773"/>
                </a:lnTo>
                <a:lnTo>
                  <a:pt x="8941" y="41773"/>
                </a:lnTo>
                <a:lnTo>
                  <a:pt x="8941" y="36412"/>
                </a:lnTo>
                <a:close/>
                <a:moveTo>
                  <a:pt x="19742" y="36412"/>
                </a:moveTo>
                <a:lnTo>
                  <a:pt x="19742" y="41773"/>
                </a:lnTo>
                <a:lnTo>
                  <a:pt x="14399" y="41773"/>
                </a:lnTo>
                <a:lnTo>
                  <a:pt x="14399" y="36412"/>
                </a:lnTo>
                <a:close/>
                <a:moveTo>
                  <a:pt x="25200" y="36412"/>
                </a:moveTo>
                <a:lnTo>
                  <a:pt x="25200" y="41773"/>
                </a:lnTo>
                <a:lnTo>
                  <a:pt x="19856" y="41773"/>
                </a:lnTo>
                <a:lnTo>
                  <a:pt x="19856" y="36412"/>
                </a:lnTo>
                <a:close/>
                <a:moveTo>
                  <a:pt x="30674" y="36412"/>
                </a:moveTo>
                <a:lnTo>
                  <a:pt x="30674" y="41773"/>
                </a:lnTo>
                <a:lnTo>
                  <a:pt x="25313" y="41773"/>
                </a:lnTo>
                <a:lnTo>
                  <a:pt x="25313" y="36412"/>
                </a:lnTo>
                <a:close/>
                <a:moveTo>
                  <a:pt x="36131" y="36412"/>
                </a:moveTo>
                <a:lnTo>
                  <a:pt x="36131" y="41773"/>
                </a:lnTo>
                <a:lnTo>
                  <a:pt x="30779" y="41773"/>
                </a:lnTo>
                <a:lnTo>
                  <a:pt x="30779" y="36412"/>
                </a:lnTo>
                <a:close/>
                <a:moveTo>
                  <a:pt x="41589" y="36412"/>
                </a:moveTo>
                <a:lnTo>
                  <a:pt x="41589" y="41773"/>
                </a:lnTo>
                <a:lnTo>
                  <a:pt x="36236" y="41773"/>
                </a:lnTo>
                <a:lnTo>
                  <a:pt x="36236" y="36412"/>
                </a:lnTo>
                <a:close/>
                <a:moveTo>
                  <a:pt x="47037" y="36412"/>
                </a:moveTo>
                <a:lnTo>
                  <a:pt x="47037" y="41773"/>
                </a:lnTo>
                <a:lnTo>
                  <a:pt x="41693" y="41773"/>
                </a:lnTo>
                <a:lnTo>
                  <a:pt x="41693" y="36412"/>
                </a:lnTo>
                <a:close/>
                <a:moveTo>
                  <a:pt x="52503" y="36412"/>
                </a:moveTo>
                <a:lnTo>
                  <a:pt x="52503" y="41773"/>
                </a:lnTo>
                <a:lnTo>
                  <a:pt x="47151" y="41773"/>
                </a:lnTo>
                <a:lnTo>
                  <a:pt x="47151" y="36412"/>
                </a:lnTo>
                <a:close/>
                <a:moveTo>
                  <a:pt x="57960" y="36412"/>
                </a:moveTo>
                <a:lnTo>
                  <a:pt x="57960" y="41773"/>
                </a:lnTo>
                <a:lnTo>
                  <a:pt x="52608" y="41773"/>
                </a:lnTo>
                <a:lnTo>
                  <a:pt x="52608" y="36412"/>
                </a:lnTo>
                <a:close/>
                <a:moveTo>
                  <a:pt x="63418" y="36412"/>
                </a:moveTo>
                <a:lnTo>
                  <a:pt x="63418" y="41773"/>
                </a:lnTo>
                <a:lnTo>
                  <a:pt x="58065" y="41773"/>
                </a:lnTo>
                <a:lnTo>
                  <a:pt x="58065" y="36412"/>
                </a:lnTo>
                <a:close/>
                <a:moveTo>
                  <a:pt x="68875" y="36412"/>
                </a:moveTo>
                <a:lnTo>
                  <a:pt x="68875" y="41773"/>
                </a:lnTo>
                <a:lnTo>
                  <a:pt x="63522" y="41773"/>
                </a:lnTo>
                <a:lnTo>
                  <a:pt x="63522" y="36412"/>
                </a:lnTo>
                <a:close/>
                <a:moveTo>
                  <a:pt x="74332" y="36412"/>
                </a:moveTo>
                <a:lnTo>
                  <a:pt x="74332" y="41773"/>
                </a:lnTo>
                <a:lnTo>
                  <a:pt x="68980" y="41773"/>
                </a:lnTo>
                <a:lnTo>
                  <a:pt x="68980" y="36412"/>
                </a:lnTo>
                <a:close/>
                <a:moveTo>
                  <a:pt x="79789" y="36412"/>
                </a:moveTo>
                <a:lnTo>
                  <a:pt x="79789" y="41773"/>
                </a:lnTo>
                <a:lnTo>
                  <a:pt x="74437" y="41773"/>
                </a:lnTo>
                <a:lnTo>
                  <a:pt x="74437" y="36412"/>
                </a:lnTo>
                <a:close/>
                <a:moveTo>
                  <a:pt x="85246" y="36412"/>
                </a:moveTo>
                <a:lnTo>
                  <a:pt x="85246" y="41773"/>
                </a:lnTo>
                <a:lnTo>
                  <a:pt x="79894" y="41773"/>
                </a:lnTo>
                <a:lnTo>
                  <a:pt x="79894" y="36412"/>
                </a:lnTo>
                <a:close/>
                <a:moveTo>
                  <a:pt x="90704" y="36412"/>
                </a:moveTo>
                <a:lnTo>
                  <a:pt x="90704" y="41773"/>
                </a:lnTo>
                <a:lnTo>
                  <a:pt x="85351" y="41773"/>
                </a:lnTo>
                <a:lnTo>
                  <a:pt x="85351" y="36412"/>
                </a:lnTo>
                <a:close/>
                <a:moveTo>
                  <a:pt x="96170" y="36412"/>
                </a:moveTo>
                <a:lnTo>
                  <a:pt x="96170" y="41773"/>
                </a:lnTo>
                <a:lnTo>
                  <a:pt x="90808" y="41773"/>
                </a:lnTo>
                <a:lnTo>
                  <a:pt x="90808" y="36412"/>
                </a:lnTo>
                <a:close/>
                <a:moveTo>
                  <a:pt x="101627" y="36412"/>
                </a:moveTo>
                <a:lnTo>
                  <a:pt x="101627" y="41773"/>
                </a:lnTo>
                <a:lnTo>
                  <a:pt x="96274" y="41773"/>
                </a:lnTo>
                <a:lnTo>
                  <a:pt x="96274" y="36412"/>
                </a:lnTo>
                <a:close/>
                <a:moveTo>
                  <a:pt x="107084" y="36412"/>
                </a:moveTo>
                <a:lnTo>
                  <a:pt x="107084" y="41773"/>
                </a:lnTo>
                <a:lnTo>
                  <a:pt x="101732" y="41773"/>
                </a:lnTo>
                <a:lnTo>
                  <a:pt x="101732" y="36412"/>
                </a:lnTo>
                <a:close/>
                <a:moveTo>
                  <a:pt x="112541" y="36412"/>
                </a:moveTo>
                <a:lnTo>
                  <a:pt x="112541" y="41773"/>
                </a:lnTo>
                <a:lnTo>
                  <a:pt x="107189" y="41773"/>
                </a:lnTo>
                <a:lnTo>
                  <a:pt x="107189" y="36412"/>
                </a:lnTo>
                <a:close/>
                <a:moveTo>
                  <a:pt x="117999" y="36412"/>
                </a:moveTo>
                <a:lnTo>
                  <a:pt x="117999" y="41773"/>
                </a:lnTo>
                <a:lnTo>
                  <a:pt x="112646" y="41773"/>
                </a:lnTo>
                <a:lnTo>
                  <a:pt x="112646" y="36412"/>
                </a:lnTo>
                <a:close/>
                <a:moveTo>
                  <a:pt x="123456" y="36412"/>
                </a:moveTo>
                <a:lnTo>
                  <a:pt x="123456" y="41773"/>
                </a:lnTo>
                <a:lnTo>
                  <a:pt x="118103" y="41773"/>
                </a:lnTo>
                <a:lnTo>
                  <a:pt x="118103" y="36412"/>
                </a:lnTo>
                <a:close/>
                <a:moveTo>
                  <a:pt x="128913" y="36412"/>
                </a:moveTo>
                <a:lnTo>
                  <a:pt x="128913" y="41773"/>
                </a:lnTo>
                <a:lnTo>
                  <a:pt x="123561" y="41773"/>
                </a:lnTo>
                <a:lnTo>
                  <a:pt x="123561" y="36412"/>
                </a:lnTo>
                <a:close/>
                <a:moveTo>
                  <a:pt x="134370" y="36412"/>
                </a:moveTo>
                <a:lnTo>
                  <a:pt x="134370" y="41773"/>
                </a:lnTo>
                <a:lnTo>
                  <a:pt x="129018" y="41773"/>
                </a:lnTo>
                <a:lnTo>
                  <a:pt x="129018" y="36412"/>
                </a:lnTo>
                <a:close/>
                <a:moveTo>
                  <a:pt x="139827" y="36412"/>
                </a:moveTo>
                <a:lnTo>
                  <a:pt x="139827" y="41773"/>
                </a:lnTo>
                <a:lnTo>
                  <a:pt x="139932" y="41773"/>
                </a:lnTo>
                <a:lnTo>
                  <a:pt x="139932" y="36412"/>
                </a:lnTo>
                <a:close/>
                <a:moveTo>
                  <a:pt x="139932" y="41773"/>
                </a:moveTo>
                <a:lnTo>
                  <a:pt x="139932" y="41878"/>
                </a:lnTo>
                <a:lnTo>
                  <a:pt x="147031" y="41878"/>
                </a:lnTo>
                <a:lnTo>
                  <a:pt x="147031" y="41773"/>
                </a:lnTo>
                <a:close/>
                <a:moveTo>
                  <a:pt x="14285" y="41878"/>
                </a:moveTo>
                <a:lnTo>
                  <a:pt x="14285" y="47239"/>
                </a:lnTo>
                <a:lnTo>
                  <a:pt x="8941" y="47239"/>
                </a:lnTo>
                <a:lnTo>
                  <a:pt x="8941" y="41878"/>
                </a:lnTo>
                <a:close/>
                <a:moveTo>
                  <a:pt x="19742" y="41878"/>
                </a:moveTo>
                <a:lnTo>
                  <a:pt x="19742" y="47239"/>
                </a:lnTo>
                <a:lnTo>
                  <a:pt x="14399" y="47239"/>
                </a:lnTo>
                <a:lnTo>
                  <a:pt x="14399" y="41878"/>
                </a:lnTo>
                <a:close/>
                <a:moveTo>
                  <a:pt x="25200" y="41878"/>
                </a:moveTo>
                <a:lnTo>
                  <a:pt x="25200" y="47239"/>
                </a:lnTo>
                <a:lnTo>
                  <a:pt x="19856" y="47239"/>
                </a:lnTo>
                <a:lnTo>
                  <a:pt x="19856" y="41878"/>
                </a:lnTo>
                <a:close/>
                <a:moveTo>
                  <a:pt x="30674" y="41878"/>
                </a:moveTo>
                <a:lnTo>
                  <a:pt x="30674" y="47239"/>
                </a:lnTo>
                <a:lnTo>
                  <a:pt x="25313" y="47239"/>
                </a:lnTo>
                <a:lnTo>
                  <a:pt x="25313" y="41878"/>
                </a:lnTo>
                <a:close/>
                <a:moveTo>
                  <a:pt x="36131" y="41878"/>
                </a:moveTo>
                <a:lnTo>
                  <a:pt x="36131" y="47239"/>
                </a:lnTo>
                <a:lnTo>
                  <a:pt x="30779" y="47239"/>
                </a:lnTo>
                <a:lnTo>
                  <a:pt x="30779" y="41878"/>
                </a:lnTo>
                <a:close/>
                <a:moveTo>
                  <a:pt x="41589" y="41878"/>
                </a:moveTo>
                <a:lnTo>
                  <a:pt x="41589" y="47239"/>
                </a:lnTo>
                <a:lnTo>
                  <a:pt x="36236" y="47239"/>
                </a:lnTo>
                <a:lnTo>
                  <a:pt x="36236" y="41878"/>
                </a:lnTo>
                <a:close/>
                <a:moveTo>
                  <a:pt x="47037" y="41878"/>
                </a:moveTo>
                <a:lnTo>
                  <a:pt x="47037" y="47239"/>
                </a:lnTo>
                <a:lnTo>
                  <a:pt x="41693" y="47239"/>
                </a:lnTo>
                <a:lnTo>
                  <a:pt x="41693" y="41878"/>
                </a:lnTo>
                <a:close/>
                <a:moveTo>
                  <a:pt x="52503" y="41878"/>
                </a:moveTo>
                <a:lnTo>
                  <a:pt x="52503" y="47239"/>
                </a:lnTo>
                <a:lnTo>
                  <a:pt x="47151" y="47239"/>
                </a:lnTo>
                <a:lnTo>
                  <a:pt x="47151" y="41878"/>
                </a:lnTo>
                <a:close/>
                <a:moveTo>
                  <a:pt x="57960" y="41878"/>
                </a:moveTo>
                <a:lnTo>
                  <a:pt x="57960" y="47239"/>
                </a:lnTo>
                <a:lnTo>
                  <a:pt x="52608" y="47239"/>
                </a:lnTo>
                <a:lnTo>
                  <a:pt x="52608" y="41878"/>
                </a:lnTo>
                <a:close/>
                <a:moveTo>
                  <a:pt x="63418" y="41878"/>
                </a:moveTo>
                <a:lnTo>
                  <a:pt x="63418" y="47239"/>
                </a:lnTo>
                <a:lnTo>
                  <a:pt x="58065" y="47239"/>
                </a:lnTo>
                <a:lnTo>
                  <a:pt x="58065" y="41878"/>
                </a:lnTo>
                <a:close/>
                <a:moveTo>
                  <a:pt x="68875" y="41878"/>
                </a:moveTo>
                <a:lnTo>
                  <a:pt x="68875" y="47239"/>
                </a:lnTo>
                <a:lnTo>
                  <a:pt x="63522" y="47239"/>
                </a:lnTo>
                <a:lnTo>
                  <a:pt x="63522" y="41878"/>
                </a:lnTo>
                <a:close/>
                <a:moveTo>
                  <a:pt x="74332" y="41878"/>
                </a:moveTo>
                <a:lnTo>
                  <a:pt x="74332" y="47239"/>
                </a:lnTo>
                <a:lnTo>
                  <a:pt x="68980" y="47239"/>
                </a:lnTo>
                <a:lnTo>
                  <a:pt x="68980" y="41878"/>
                </a:lnTo>
                <a:close/>
                <a:moveTo>
                  <a:pt x="79789" y="41878"/>
                </a:moveTo>
                <a:lnTo>
                  <a:pt x="79789" y="47239"/>
                </a:lnTo>
                <a:lnTo>
                  <a:pt x="74437" y="47239"/>
                </a:lnTo>
                <a:lnTo>
                  <a:pt x="74437" y="41878"/>
                </a:lnTo>
                <a:close/>
                <a:moveTo>
                  <a:pt x="85246" y="41878"/>
                </a:moveTo>
                <a:lnTo>
                  <a:pt x="85246" y="47239"/>
                </a:lnTo>
                <a:lnTo>
                  <a:pt x="79894" y="47239"/>
                </a:lnTo>
                <a:lnTo>
                  <a:pt x="79894" y="41878"/>
                </a:lnTo>
                <a:close/>
                <a:moveTo>
                  <a:pt x="90704" y="41878"/>
                </a:moveTo>
                <a:lnTo>
                  <a:pt x="90704" y="47239"/>
                </a:lnTo>
                <a:lnTo>
                  <a:pt x="85351" y="47239"/>
                </a:lnTo>
                <a:lnTo>
                  <a:pt x="85351" y="41878"/>
                </a:lnTo>
                <a:close/>
                <a:moveTo>
                  <a:pt x="96170" y="41878"/>
                </a:moveTo>
                <a:lnTo>
                  <a:pt x="96170" y="47239"/>
                </a:lnTo>
                <a:lnTo>
                  <a:pt x="90808" y="47239"/>
                </a:lnTo>
                <a:lnTo>
                  <a:pt x="90808" y="41878"/>
                </a:lnTo>
                <a:close/>
                <a:moveTo>
                  <a:pt x="101627" y="41878"/>
                </a:moveTo>
                <a:lnTo>
                  <a:pt x="101627" y="47239"/>
                </a:lnTo>
                <a:lnTo>
                  <a:pt x="96274" y="47239"/>
                </a:lnTo>
                <a:lnTo>
                  <a:pt x="96274" y="41878"/>
                </a:lnTo>
                <a:close/>
                <a:moveTo>
                  <a:pt x="107084" y="41878"/>
                </a:moveTo>
                <a:lnTo>
                  <a:pt x="107084" y="47239"/>
                </a:lnTo>
                <a:lnTo>
                  <a:pt x="101732" y="47239"/>
                </a:lnTo>
                <a:lnTo>
                  <a:pt x="101732" y="41878"/>
                </a:lnTo>
                <a:close/>
                <a:moveTo>
                  <a:pt x="112541" y="41878"/>
                </a:moveTo>
                <a:lnTo>
                  <a:pt x="112541" y="47239"/>
                </a:lnTo>
                <a:lnTo>
                  <a:pt x="107189" y="47239"/>
                </a:lnTo>
                <a:lnTo>
                  <a:pt x="107189" y="41878"/>
                </a:lnTo>
                <a:close/>
                <a:moveTo>
                  <a:pt x="117999" y="41878"/>
                </a:moveTo>
                <a:lnTo>
                  <a:pt x="117999" y="47239"/>
                </a:lnTo>
                <a:lnTo>
                  <a:pt x="112646" y="47239"/>
                </a:lnTo>
                <a:lnTo>
                  <a:pt x="112646" y="41878"/>
                </a:lnTo>
                <a:close/>
                <a:moveTo>
                  <a:pt x="123456" y="41878"/>
                </a:moveTo>
                <a:lnTo>
                  <a:pt x="123456" y="47239"/>
                </a:lnTo>
                <a:lnTo>
                  <a:pt x="118103" y="47239"/>
                </a:lnTo>
                <a:lnTo>
                  <a:pt x="118103" y="41878"/>
                </a:lnTo>
                <a:close/>
                <a:moveTo>
                  <a:pt x="128913" y="41878"/>
                </a:moveTo>
                <a:lnTo>
                  <a:pt x="128913" y="47239"/>
                </a:lnTo>
                <a:lnTo>
                  <a:pt x="123561" y="47239"/>
                </a:lnTo>
                <a:lnTo>
                  <a:pt x="123561" y="41878"/>
                </a:lnTo>
                <a:close/>
                <a:moveTo>
                  <a:pt x="134370" y="41878"/>
                </a:moveTo>
                <a:lnTo>
                  <a:pt x="134370" y="47239"/>
                </a:lnTo>
                <a:lnTo>
                  <a:pt x="129018" y="47239"/>
                </a:lnTo>
                <a:lnTo>
                  <a:pt x="129018" y="41878"/>
                </a:lnTo>
                <a:close/>
                <a:moveTo>
                  <a:pt x="139827" y="41878"/>
                </a:moveTo>
                <a:lnTo>
                  <a:pt x="139827" y="47239"/>
                </a:lnTo>
                <a:lnTo>
                  <a:pt x="139932" y="47239"/>
                </a:lnTo>
                <a:lnTo>
                  <a:pt x="139932" y="41878"/>
                </a:lnTo>
                <a:close/>
                <a:moveTo>
                  <a:pt x="139932" y="47239"/>
                </a:moveTo>
                <a:lnTo>
                  <a:pt x="139932" y="47353"/>
                </a:lnTo>
                <a:lnTo>
                  <a:pt x="147031" y="47353"/>
                </a:lnTo>
                <a:lnTo>
                  <a:pt x="147031" y="47239"/>
                </a:lnTo>
                <a:close/>
                <a:moveTo>
                  <a:pt x="14285" y="47353"/>
                </a:moveTo>
                <a:lnTo>
                  <a:pt x="14285" y="52705"/>
                </a:lnTo>
                <a:lnTo>
                  <a:pt x="8941" y="52705"/>
                </a:lnTo>
                <a:lnTo>
                  <a:pt x="8941" y="47353"/>
                </a:lnTo>
                <a:close/>
                <a:moveTo>
                  <a:pt x="19742" y="47353"/>
                </a:moveTo>
                <a:lnTo>
                  <a:pt x="19742" y="52705"/>
                </a:lnTo>
                <a:lnTo>
                  <a:pt x="14399" y="52705"/>
                </a:lnTo>
                <a:lnTo>
                  <a:pt x="14399" y="47353"/>
                </a:lnTo>
                <a:close/>
                <a:moveTo>
                  <a:pt x="25200" y="47353"/>
                </a:moveTo>
                <a:lnTo>
                  <a:pt x="25200" y="52705"/>
                </a:lnTo>
                <a:lnTo>
                  <a:pt x="19856" y="52705"/>
                </a:lnTo>
                <a:lnTo>
                  <a:pt x="19856" y="47353"/>
                </a:lnTo>
                <a:close/>
                <a:moveTo>
                  <a:pt x="30674" y="47353"/>
                </a:moveTo>
                <a:lnTo>
                  <a:pt x="30674" y="52705"/>
                </a:lnTo>
                <a:lnTo>
                  <a:pt x="25313" y="52705"/>
                </a:lnTo>
                <a:lnTo>
                  <a:pt x="25313" y="47353"/>
                </a:lnTo>
                <a:close/>
                <a:moveTo>
                  <a:pt x="36131" y="47353"/>
                </a:moveTo>
                <a:lnTo>
                  <a:pt x="36131" y="52705"/>
                </a:lnTo>
                <a:lnTo>
                  <a:pt x="30779" y="52705"/>
                </a:lnTo>
                <a:lnTo>
                  <a:pt x="30779" y="47353"/>
                </a:lnTo>
                <a:close/>
                <a:moveTo>
                  <a:pt x="41589" y="47353"/>
                </a:moveTo>
                <a:lnTo>
                  <a:pt x="41589" y="52705"/>
                </a:lnTo>
                <a:lnTo>
                  <a:pt x="36236" y="52705"/>
                </a:lnTo>
                <a:lnTo>
                  <a:pt x="36236" y="47353"/>
                </a:lnTo>
                <a:close/>
                <a:moveTo>
                  <a:pt x="47037" y="47353"/>
                </a:moveTo>
                <a:lnTo>
                  <a:pt x="47037" y="52705"/>
                </a:lnTo>
                <a:lnTo>
                  <a:pt x="41693" y="52705"/>
                </a:lnTo>
                <a:lnTo>
                  <a:pt x="41693" y="47353"/>
                </a:lnTo>
                <a:close/>
                <a:moveTo>
                  <a:pt x="52503" y="47353"/>
                </a:moveTo>
                <a:lnTo>
                  <a:pt x="52503" y="52705"/>
                </a:lnTo>
                <a:lnTo>
                  <a:pt x="47151" y="52705"/>
                </a:lnTo>
                <a:lnTo>
                  <a:pt x="47151" y="47353"/>
                </a:lnTo>
                <a:close/>
                <a:moveTo>
                  <a:pt x="57960" y="47353"/>
                </a:moveTo>
                <a:lnTo>
                  <a:pt x="57960" y="52705"/>
                </a:lnTo>
                <a:lnTo>
                  <a:pt x="52608" y="52705"/>
                </a:lnTo>
                <a:lnTo>
                  <a:pt x="52608" y="47353"/>
                </a:lnTo>
                <a:close/>
                <a:moveTo>
                  <a:pt x="63418" y="47353"/>
                </a:moveTo>
                <a:lnTo>
                  <a:pt x="63418" y="52705"/>
                </a:lnTo>
                <a:lnTo>
                  <a:pt x="58065" y="52705"/>
                </a:lnTo>
                <a:lnTo>
                  <a:pt x="58065" y="47353"/>
                </a:lnTo>
                <a:close/>
                <a:moveTo>
                  <a:pt x="68875" y="47353"/>
                </a:moveTo>
                <a:lnTo>
                  <a:pt x="68875" y="52705"/>
                </a:lnTo>
                <a:lnTo>
                  <a:pt x="63522" y="52705"/>
                </a:lnTo>
                <a:lnTo>
                  <a:pt x="63522" y="47353"/>
                </a:lnTo>
                <a:close/>
                <a:moveTo>
                  <a:pt x="74332" y="47353"/>
                </a:moveTo>
                <a:lnTo>
                  <a:pt x="74332" y="52705"/>
                </a:lnTo>
                <a:lnTo>
                  <a:pt x="68980" y="52705"/>
                </a:lnTo>
                <a:lnTo>
                  <a:pt x="68980" y="47353"/>
                </a:lnTo>
                <a:close/>
                <a:moveTo>
                  <a:pt x="79789" y="47353"/>
                </a:moveTo>
                <a:lnTo>
                  <a:pt x="79789" y="52705"/>
                </a:lnTo>
                <a:lnTo>
                  <a:pt x="74437" y="52705"/>
                </a:lnTo>
                <a:lnTo>
                  <a:pt x="74437" y="47353"/>
                </a:lnTo>
                <a:close/>
                <a:moveTo>
                  <a:pt x="85246" y="47353"/>
                </a:moveTo>
                <a:lnTo>
                  <a:pt x="85246" y="52705"/>
                </a:lnTo>
                <a:lnTo>
                  <a:pt x="79894" y="52705"/>
                </a:lnTo>
                <a:lnTo>
                  <a:pt x="79894" y="47353"/>
                </a:lnTo>
                <a:close/>
                <a:moveTo>
                  <a:pt x="90704" y="47353"/>
                </a:moveTo>
                <a:lnTo>
                  <a:pt x="90704" y="52705"/>
                </a:lnTo>
                <a:lnTo>
                  <a:pt x="85351" y="52705"/>
                </a:lnTo>
                <a:lnTo>
                  <a:pt x="85351" y="47353"/>
                </a:lnTo>
                <a:close/>
                <a:moveTo>
                  <a:pt x="96170" y="47353"/>
                </a:moveTo>
                <a:lnTo>
                  <a:pt x="96170" y="52705"/>
                </a:lnTo>
                <a:lnTo>
                  <a:pt x="90808" y="52705"/>
                </a:lnTo>
                <a:lnTo>
                  <a:pt x="90808" y="47353"/>
                </a:lnTo>
                <a:close/>
                <a:moveTo>
                  <a:pt x="101627" y="47353"/>
                </a:moveTo>
                <a:lnTo>
                  <a:pt x="101627" y="52705"/>
                </a:lnTo>
                <a:lnTo>
                  <a:pt x="96274" y="52705"/>
                </a:lnTo>
                <a:lnTo>
                  <a:pt x="96274" y="47353"/>
                </a:lnTo>
                <a:close/>
                <a:moveTo>
                  <a:pt x="107084" y="47353"/>
                </a:moveTo>
                <a:lnTo>
                  <a:pt x="107084" y="52705"/>
                </a:lnTo>
                <a:lnTo>
                  <a:pt x="101732" y="52705"/>
                </a:lnTo>
                <a:lnTo>
                  <a:pt x="101732" y="47353"/>
                </a:lnTo>
                <a:close/>
                <a:moveTo>
                  <a:pt x="112541" y="47353"/>
                </a:moveTo>
                <a:lnTo>
                  <a:pt x="112541" y="52705"/>
                </a:lnTo>
                <a:lnTo>
                  <a:pt x="107189" y="52705"/>
                </a:lnTo>
                <a:lnTo>
                  <a:pt x="107189" y="47353"/>
                </a:lnTo>
                <a:close/>
                <a:moveTo>
                  <a:pt x="117999" y="47353"/>
                </a:moveTo>
                <a:lnTo>
                  <a:pt x="117999" y="52705"/>
                </a:lnTo>
                <a:lnTo>
                  <a:pt x="112646" y="52705"/>
                </a:lnTo>
                <a:lnTo>
                  <a:pt x="112646" y="47353"/>
                </a:lnTo>
                <a:close/>
                <a:moveTo>
                  <a:pt x="123456" y="47353"/>
                </a:moveTo>
                <a:lnTo>
                  <a:pt x="123456" y="52705"/>
                </a:lnTo>
                <a:lnTo>
                  <a:pt x="118103" y="52705"/>
                </a:lnTo>
                <a:lnTo>
                  <a:pt x="118103" y="47353"/>
                </a:lnTo>
                <a:close/>
                <a:moveTo>
                  <a:pt x="128913" y="47353"/>
                </a:moveTo>
                <a:lnTo>
                  <a:pt x="128913" y="52705"/>
                </a:lnTo>
                <a:lnTo>
                  <a:pt x="123561" y="52705"/>
                </a:lnTo>
                <a:lnTo>
                  <a:pt x="123561" y="47353"/>
                </a:lnTo>
                <a:close/>
                <a:moveTo>
                  <a:pt x="134370" y="47353"/>
                </a:moveTo>
                <a:lnTo>
                  <a:pt x="134370" y="52705"/>
                </a:lnTo>
                <a:lnTo>
                  <a:pt x="129018" y="52705"/>
                </a:lnTo>
                <a:lnTo>
                  <a:pt x="129018" y="47353"/>
                </a:lnTo>
                <a:close/>
                <a:moveTo>
                  <a:pt x="139827" y="47353"/>
                </a:moveTo>
                <a:lnTo>
                  <a:pt x="139827" y="52705"/>
                </a:lnTo>
                <a:lnTo>
                  <a:pt x="139932" y="52705"/>
                </a:lnTo>
                <a:lnTo>
                  <a:pt x="139932" y="47353"/>
                </a:lnTo>
                <a:close/>
                <a:moveTo>
                  <a:pt x="139932" y="52705"/>
                </a:moveTo>
                <a:lnTo>
                  <a:pt x="139932" y="52819"/>
                </a:lnTo>
                <a:lnTo>
                  <a:pt x="147031" y="52819"/>
                </a:lnTo>
                <a:lnTo>
                  <a:pt x="147031" y="52705"/>
                </a:lnTo>
                <a:close/>
                <a:moveTo>
                  <a:pt x="14285" y="52819"/>
                </a:moveTo>
                <a:lnTo>
                  <a:pt x="14285" y="58180"/>
                </a:lnTo>
                <a:lnTo>
                  <a:pt x="8941" y="58180"/>
                </a:lnTo>
                <a:lnTo>
                  <a:pt x="8941" y="52819"/>
                </a:lnTo>
                <a:close/>
                <a:moveTo>
                  <a:pt x="19742" y="52819"/>
                </a:moveTo>
                <a:lnTo>
                  <a:pt x="19742" y="58180"/>
                </a:lnTo>
                <a:lnTo>
                  <a:pt x="14399" y="58180"/>
                </a:lnTo>
                <a:lnTo>
                  <a:pt x="14399" y="52819"/>
                </a:lnTo>
                <a:close/>
                <a:moveTo>
                  <a:pt x="25200" y="52819"/>
                </a:moveTo>
                <a:lnTo>
                  <a:pt x="25200" y="58180"/>
                </a:lnTo>
                <a:lnTo>
                  <a:pt x="19856" y="58180"/>
                </a:lnTo>
                <a:lnTo>
                  <a:pt x="19856" y="52819"/>
                </a:lnTo>
                <a:close/>
                <a:moveTo>
                  <a:pt x="30674" y="52819"/>
                </a:moveTo>
                <a:lnTo>
                  <a:pt x="30674" y="58180"/>
                </a:lnTo>
                <a:lnTo>
                  <a:pt x="25313" y="58180"/>
                </a:lnTo>
                <a:lnTo>
                  <a:pt x="25313" y="52819"/>
                </a:lnTo>
                <a:close/>
                <a:moveTo>
                  <a:pt x="36131" y="52819"/>
                </a:moveTo>
                <a:lnTo>
                  <a:pt x="36131" y="58180"/>
                </a:lnTo>
                <a:lnTo>
                  <a:pt x="30779" y="58180"/>
                </a:lnTo>
                <a:lnTo>
                  <a:pt x="30779" y="52819"/>
                </a:lnTo>
                <a:close/>
                <a:moveTo>
                  <a:pt x="41589" y="52819"/>
                </a:moveTo>
                <a:lnTo>
                  <a:pt x="41589" y="58180"/>
                </a:lnTo>
                <a:lnTo>
                  <a:pt x="36236" y="58180"/>
                </a:lnTo>
                <a:lnTo>
                  <a:pt x="36236" y="52819"/>
                </a:lnTo>
                <a:close/>
                <a:moveTo>
                  <a:pt x="47037" y="52819"/>
                </a:moveTo>
                <a:lnTo>
                  <a:pt x="47037" y="58180"/>
                </a:lnTo>
                <a:lnTo>
                  <a:pt x="41693" y="58180"/>
                </a:lnTo>
                <a:lnTo>
                  <a:pt x="41693" y="52819"/>
                </a:lnTo>
                <a:close/>
                <a:moveTo>
                  <a:pt x="52503" y="52819"/>
                </a:moveTo>
                <a:lnTo>
                  <a:pt x="52503" y="58180"/>
                </a:lnTo>
                <a:lnTo>
                  <a:pt x="47151" y="58180"/>
                </a:lnTo>
                <a:lnTo>
                  <a:pt x="47151" y="52819"/>
                </a:lnTo>
                <a:close/>
                <a:moveTo>
                  <a:pt x="57960" y="52819"/>
                </a:moveTo>
                <a:lnTo>
                  <a:pt x="57960" y="58180"/>
                </a:lnTo>
                <a:lnTo>
                  <a:pt x="52608" y="58180"/>
                </a:lnTo>
                <a:lnTo>
                  <a:pt x="52608" y="52819"/>
                </a:lnTo>
                <a:close/>
                <a:moveTo>
                  <a:pt x="63418" y="52819"/>
                </a:moveTo>
                <a:lnTo>
                  <a:pt x="63418" y="58180"/>
                </a:lnTo>
                <a:lnTo>
                  <a:pt x="58065" y="58180"/>
                </a:lnTo>
                <a:lnTo>
                  <a:pt x="58065" y="52819"/>
                </a:lnTo>
                <a:close/>
                <a:moveTo>
                  <a:pt x="68875" y="52819"/>
                </a:moveTo>
                <a:lnTo>
                  <a:pt x="68875" y="58180"/>
                </a:lnTo>
                <a:lnTo>
                  <a:pt x="63522" y="58180"/>
                </a:lnTo>
                <a:lnTo>
                  <a:pt x="63522" y="52819"/>
                </a:lnTo>
                <a:close/>
                <a:moveTo>
                  <a:pt x="74332" y="52819"/>
                </a:moveTo>
                <a:lnTo>
                  <a:pt x="74332" y="58180"/>
                </a:lnTo>
                <a:lnTo>
                  <a:pt x="68980" y="58180"/>
                </a:lnTo>
                <a:lnTo>
                  <a:pt x="68980" y="52819"/>
                </a:lnTo>
                <a:close/>
                <a:moveTo>
                  <a:pt x="79789" y="52819"/>
                </a:moveTo>
                <a:lnTo>
                  <a:pt x="79789" y="58180"/>
                </a:lnTo>
                <a:lnTo>
                  <a:pt x="74437" y="58180"/>
                </a:lnTo>
                <a:lnTo>
                  <a:pt x="74437" y="52819"/>
                </a:lnTo>
                <a:close/>
                <a:moveTo>
                  <a:pt x="85246" y="52819"/>
                </a:moveTo>
                <a:lnTo>
                  <a:pt x="85246" y="58180"/>
                </a:lnTo>
                <a:lnTo>
                  <a:pt x="79894" y="58180"/>
                </a:lnTo>
                <a:lnTo>
                  <a:pt x="79894" y="52819"/>
                </a:lnTo>
                <a:close/>
                <a:moveTo>
                  <a:pt x="90704" y="52819"/>
                </a:moveTo>
                <a:lnTo>
                  <a:pt x="90704" y="58180"/>
                </a:lnTo>
                <a:lnTo>
                  <a:pt x="85351" y="58180"/>
                </a:lnTo>
                <a:lnTo>
                  <a:pt x="85351" y="52819"/>
                </a:lnTo>
                <a:close/>
                <a:moveTo>
                  <a:pt x="96170" y="52819"/>
                </a:moveTo>
                <a:lnTo>
                  <a:pt x="96170" y="58180"/>
                </a:lnTo>
                <a:lnTo>
                  <a:pt x="90808" y="58180"/>
                </a:lnTo>
                <a:lnTo>
                  <a:pt x="90808" y="52819"/>
                </a:lnTo>
                <a:close/>
                <a:moveTo>
                  <a:pt x="101627" y="52819"/>
                </a:moveTo>
                <a:lnTo>
                  <a:pt x="101627" y="58180"/>
                </a:lnTo>
                <a:lnTo>
                  <a:pt x="96274" y="58180"/>
                </a:lnTo>
                <a:lnTo>
                  <a:pt x="96274" y="52819"/>
                </a:lnTo>
                <a:close/>
                <a:moveTo>
                  <a:pt x="107084" y="52819"/>
                </a:moveTo>
                <a:lnTo>
                  <a:pt x="107084" y="58180"/>
                </a:lnTo>
                <a:lnTo>
                  <a:pt x="101732" y="58180"/>
                </a:lnTo>
                <a:lnTo>
                  <a:pt x="101732" y="52819"/>
                </a:lnTo>
                <a:close/>
                <a:moveTo>
                  <a:pt x="112541" y="52819"/>
                </a:moveTo>
                <a:lnTo>
                  <a:pt x="112541" y="58180"/>
                </a:lnTo>
                <a:lnTo>
                  <a:pt x="107189" y="58180"/>
                </a:lnTo>
                <a:lnTo>
                  <a:pt x="107189" y="52819"/>
                </a:lnTo>
                <a:close/>
                <a:moveTo>
                  <a:pt x="117999" y="52819"/>
                </a:moveTo>
                <a:lnTo>
                  <a:pt x="117999" y="58180"/>
                </a:lnTo>
                <a:lnTo>
                  <a:pt x="112646" y="58180"/>
                </a:lnTo>
                <a:lnTo>
                  <a:pt x="112646" y="52819"/>
                </a:lnTo>
                <a:close/>
                <a:moveTo>
                  <a:pt x="123456" y="52819"/>
                </a:moveTo>
                <a:lnTo>
                  <a:pt x="123456" y="58180"/>
                </a:lnTo>
                <a:lnTo>
                  <a:pt x="118103" y="58180"/>
                </a:lnTo>
                <a:lnTo>
                  <a:pt x="118103" y="52819"/>
                </a:lnTo>
                <a:close/>
                <a:moveTo>
                  <a:pt x="128913" y="52819"/>
                </a:moveTo>
                <a:lnTo>
                  <a:pt x="128913" y="58180"/>
                </a:lnTo>
                <a:lnTo>
                  <a:pt x="123561" y="58180"/>
                </a:lnTo>
                <a:lnTo>
                  <a:pt x="123561" y="52819"/>
                </a:lnTo>
                <a:close/>
                <a:moveTo>
                  <a:pt x="134370" y="52819"/>
                </a:moveTo>
                <a:lnTo>
                  <a:pt x="134370" y="58180"/>
                </a:lnTo>
                <a:lnTo>
                  <a:pt x="129018" y="58180"/>
                </a:lnTo>
                <a:lnTo>
                  <a:pt x="129018" y="52819"/>
                </a:lnTo>
                <a:close/>
                <a:moveTo>
                  <a:pt x="139827" y="52819"/>
                </a:moveTo>
                <a:lnTo>
                  <a:pt x="139827" y="58180"/>
                </a:lnTo>
                <a:lnTo>
                  <a:pt x="139932" y="58180"/>
                </a:lnTo>
                <a:lnTo>
                  <a:pt x="139932" y="52819"/>
                </a:lnTo>
                <a:close/>
                <a:moveTo>
                  <a:pt x="139932" y="58180"/>
                </a:moveTo>
                <a:lnTo>
                  <a:pt x="139932" y="58285"/>
                </a:lnTo>
                <a:lnTo>
                  <a:pt x="147031" y="58285"/>
                </a:lnTo>
                <a:lnTo>
                  <a:pt x="147031" y="58180"/>
                </a:lnTo>
                <a:close/>
                <a:moveTo>
                  <a:pt x="14285" y="58285"/>
                </a:moveTo>
                <a:lnTo>
                  <a:pt x="14285" y="63646"/>
                </a:lnTo>
                <a:lnTo>
                  <a:pt x="8941" y="63646"/>
                </a:lnTo>
                <a:lnTo>
                  <a:pt x="8941" y="58285"/>
                </a:lnTo>
                <a:close/>
                <a:moveTo>
                  <a:pt x="19742" y="58285"/>
                </a:moveTo>
                <a:lnTo>
                  <a:pt x="19742" y="63646"/>
                </a:lnTo>
                <a:lnTo>
                  <a:pt x="14399" y="63646"/>
                </a:lnTo>
                <a:lnTo>
                  <a:pt x="14399" y="58285"/>
                </a:lnTo>
                <a:close/>
                <a:moveTo>
                  <a:pt x="25200" y="58285"/>
                </a:moveTo>
                <a:lnTo>
                  <a:pt x="25200" y="63646"/>
                </a:lnTo>
                <a:lnTo>
                  <a:pt x="19856" y="63646"/>
                </a:lnTo>
                <a:lnTo>
                  <a:pt x="19856" y="58285"/>
                </a:lnTo>
                <a:close/>
                <a:moveTo>
                  <a:pt x="30674" y="58285"/>
                </a:moveTo>
                <a:lnTo>
                  <a:pt x="30674" y="63646"/>
                </a:lnTo>
                <a:lnTo>
                  <a:pt x="25313" y="63646"/>
                </a:lnTo>
                <a:lnTo>
                  <a:pt x="25313" y="58285"/>
                </a:lnTo>
                <a:close/>
                <a:moveTo>
                  <a:pt x="36131" y="58285"/>
                </a:moveTo>
                <a:lnTo>
                  <a:pt x="36131" y="63646"/>
                </a:lnTo>
                <a:lnTo>
                  <a:pt x="30779" y="63646"/>
                </a:lnTo>
                <a:lnTo>
                  <a:pt x="30779" y="58285"/>
                </a:lnTo>
                <a:close/>
                <a:moveTo>
                  <a:pt x="41589" y="58285"/>
                </a:moveTo>
                <a:lnTo>
                  <a:pt x="41589" y="63646"/>
                </a:lnTo>
                <a:lnTo>
                  <a:pt x="36236" y="63646"/>
                </a:lnTo>
                <a:lnTo>
                  <a:pt x="36236" y="58285"/>
                </a:lnTo>
                <a:close/>
                <a:moveTo>
                  <a:pt x="47037" y="58285"/>
                </a:moveTo>
                <a:lnTo>
                  <a:pt x="47037" y="63646"/>
                </a:lnTo>
                <a:lnTo>
                  <a:pt x="41693" y="63646"/>
                </a:lnTo>
                <a:lnTo>
                  <a:pt x="41693" y="58285"/>
                </a:lnTo>
                <a:close/>
                <a:moveTo>
                  <a:pt x="52503" y="58285"/>
                </a:moveTo>
                <a:lnTo>
                  <a:pt x="52503" y="63646"/>
                </a:lnTo>
                <a:lnTo>
                  <a:pt x="47151" y="63646"/>
                </a:lnTo>
                <a:lnTo>
                  <a:pt x="47151" y="58285"/>
                </a:lnTo>
                <a:close/>
                <a:moveTo>
                  <a:pt x="57960" y="58285"/>
                </a:moveTo>
                <a:lnTo>
                  <a:pt x="57960" y="63646"/>
                </a:lnTo>
                <a:lnTo>
                  <a:pt x="52608" y="63646"/>
                </a:lnTo>
                <a:lnTo>
                  <a:pt x="52608" y="58285"/>
                </a:lnTo>
                <a:close/>
                <a:moveTo>
                  <a:pt x="63418" y="58285"/>
                </a:moveTo>
                <a:lnTo>
                  <a:pt x="63418" y="63646"/>
                </a:lnTo>
                <a:lnTo>
                  <a:pt x="58065" y="63646"/>
                </a:lnTo>
                <a:lnTo>
                  <a:pt x="58065" y="58285"/>
                </a:lnTo>
                <a:close/>
                <a:moveTo>
                  <a:pt x="68875" y="58285"/>
                </a:moveTo>
                <a:lnTo>
                  <a:pt x="68875" y="63646"/>
                </a:lnTo>
                <a:lnTo>
                  <a:pt x="63522" y="63646"/>
                </a:lnTo>
                <a:lnTo>
                  <a:pt x="63522" y="58285"/>
                </a:lnTo>
                <a:close/>
                <a:moveTo>
                  <a:pt x="74332" y="58285"/>
                </a:moveTo>
                <a:lnTo>
                  <a:pt x="74332" y="63646"/>
                </a:lnTo>
                <a:lnTo>
                  <a:pt x="68980" y="63646"/>
                </a:lnTo>
                <a:lnTo>
                  <a:pt x="68980" y="58285"/>
                </a:lnTo>
                <a:close/>
                <a:moveTo>
                  <a:pt x="79789" y="58285"/>
                </a:moveTo>
                <a:lnTo>
                  <a:pt x="79789" y="63646"/>
                </a:lnTo>
                <a:lnTo>
                  <a:pt x="74437" y="63646"/>
                </a:lnTo>
                <a:lnTo>
                  <a:pt x="74437" y="58285"/>
                </a:lnTo>
                <a:close/>
                <a:moveTo>
                  <a:pt x="85246" y="58285"/>
                </a:moveTo>
                <a:lnTo>
                  <a:pt x="85246" y="63646"/>
                </a:lnTo>
                <a:lnTo>
                  <a:pt x="79894" y="63646"/>
                </a:lnTo>
                <a:lnTo>
                  <a:pt x="79894" y="58285"/>
                </a:lnTo>
                <a:close/>
                <a:moveTo>
                  <a:pt x="90704" y="58285"/>
                </a:moveTo>
                <a:lnTo>
                  <a:pt x="90704" y="63646"/>
                </a:lnTo>
                <a:lnTo>
                  <a:pt x="85351" y="63646"/>
                </a:lnTo>
                <a:lnTo>
                  <a:pt x="85351" y="58285"/>
                </a:lnTo>
                <a:close/>
                <a:moveTo>
                  <a:pt x="96170" y="58285"/>
                </a:moveTo>
                <a:lnTo>
                  <a:pt x="96170" y="63646"/>
                </a:lnTo>
                <a:lnTo>
                  <a:pt x="90808" y="63646"/>
                </a:lnTo>
                <a:lnTo>
                  <a:pt x="90808" y="58285"/>
                </a:lnTo>
                <a:close/>
                <a:moveTo>
                  <a:pt x="101627" y="58285"/>
                </a:moveTo>
                <a:lnTo>
                  <a:pt x="101627" y="63646"/>
                </a:lnTo>
                <a:lnTo>
                  <a:pt x="96274" y="63646"/>
                </a:lnTo>
                <a:lnTo>
                  <a:pt x="96274" y="58285"/>
                </a:lnTo>
                <a:close/>
                <a:moveTo>
                  <a:pt x="107084" y="58285"/>
                </a:moveTo>
                <a:lnTo>
                  <a:pt x="107084" y="63646"/>
                </a:lnTo>
                <a:lnTo>
                  <a:pt x="101732" y="63646"/>
                </a:lnTo>
                <a:lnTo>
                  <a:pt x="101732" y="58285"/>
                </a:lnTo>
                <a:close/>
                <a:moveTo>
                  <a:pt x="112541" y="58285"/>
                </a:moveTo>
                <a:lnTo>
                  <a:pt x="112541" y="63646"/>
                </a:lnTo>
                <a:lnTo>
                  <a:pt x="107189" y="63646"/>
                </a:lnTo>
                <a:lnTo>
                  <a:pt x="107189" y="58285"/>
                </a:lnTo>
                <a:close/>
                <a:moveTo>
                  <a:pt x="117999" y="58285"/>
                </a:moveTo>
                <a:lnTo>
                  <a:pt x="117999" y="63646"/>
                </a:lnTo>
                <a:lnTo>
                  <a:pt x="112646" y="63646"/>
                </a:lnTo>
                <a:lnTo>
                  <a:pt x="112646" y="58285"/>
                </a:lnTo>
                <a:close/>
                <a:moveTo>
                  <a:pt x="123456" y="58285"/>
                </a:moveTo>
                <a:lnTo>
                  <a:pt x="123456" y="63646"/>
                </a:lnTo>
                <a:lnTo>
                  <a:pt x="118103" y="63646"/>
                </a:lnTo>
                <a:lnTo>
                  <a:pt x="118103" y="58285"/>
                </a:lnTo>
                <a:close/>
                <a:moveTo>
                  <a:pt x="128913" y="58285"/>
                </a:moveTo>
                <a:lnTo>
                  <a:pt x="128913" y="63646"/>
                </a:lnTo>
                <a:lnTo>
                  <a:pt x="123561" y="63646"/>
                </a:lnTo>
                <a:lnTo>
                  <a:pt x="123561" y="58285"/>
                </a:lnTo>
                <a:close/>
                <a:moveTo>
                  <a:pt x="134370" y="58285"/>
                </a:moveTo>
                <a:lnTo>
                  <a:pt x="134370" y="63646"/>
                </a:lnTo>
                <a:lnTo>
                  <a:pt x="129018" y="63646"/>
                </a:lnTo>
                <a:lnTo>
                  <a:pt x="129018" y="58285"/>
                </a:lnTo>
                <a:close/>
                <a:moveTo>
                  <a:pt x="139827" y="58285"/>
                </a:moveTo>
                <a:lnTo>
                  <a:pt x="139827" y="63646"/>
                </a:lnTo>
                <a:lnTo>
                  <a:pt x="139932" y="63646"/>
                </a:lnTo>
                <a:lnTo>
                  <a:pt x="139932" y="58285"/>
                </a:lnTo>
                <a:close/>
                <a:moveTo>
                  <a:pt x="139932" y="63646"/>
                </a:moveTo>
                <a:lnTo>
                  <a:pt x="139932" y="63750"/>
                </a:lnTo>
                <a:lnTo>
                  <a:pt x="147031" y="63750"/>
                </a:lnTo>
                <a:lnTo>
                  <a:pt x="147031" y="63646"/>
                </a:lnTo>
                <a:close/>
                <a:moveTo>
                  <a:pt x="14285" y="63750"/>
                </a:moveTo>
                <a:lnTo>
                  <a:pt x="14285" y="69112"/>
                </a:lnTo>
                <a:lnTo>
                  <a:pt x="8941" y="69112"/>
                </a:lnTo>
                <a:lnTo>
                  <a:pt x="8941" y="63750"/>
                </a:lnTo>
                <a:close/>
                <a:moveTo>
                  <a:pt x="19742" y="63750"/>
                </a:moveTo>
                <a:lnTo>
                  <a:pt x="19742" y="69112"/>
                </a:lnTo>
                <a:lnTo>
                  <a:pt x="14399" y="69112"/>
                </a:lnTo>
                <a:lnTo>
                  <a:pt x="14399" y="63750"/>
                </a:lnTo>
                <a:close/>
                <a:moveTo>
                  <a:pt x="25200" y="63750"/>
                </a:moveTo>
                <a:lnTo>
                  <a:pt x="25200" y="69112"/>
                </a:lnTo>
                <a:lnTo>
                  <a:pt x="19856" y="69112"/>
                </a:lnTo>
                <a:lnTo>
                  <a:pt x="19856" y="63750"/>
                </a:lnTo>
                <a:close/>
                <a:moveTo>
                  <a:pt x="30674" y="63750"/>
                </a:moveTo>
                <a:lnTo>
                  <a:pt x="30674" y="69112"/>
                </a:lnTo>
                <a:lnTo>
                  <a:pt x="25313" y="69112"/>
                </a:lnTo>
                <a:lnTo>
                  <a:pt x="25313" y="63750"/>
                </a:lnTo>
                <a:close/>
                <a:moveTo>
                  <a:pt x="36131" y="63750"/>
                </a:moveTo>
                <a:lnTo>
                  <a:pt x="36131" y="69112"/>
                </a:lnTo>
                <a:lnTo>
                  <a:pt x="30779" y="69112"/>
                </a:lnTo>
                <a:lnTo>
                  <a:pt x="30779" y="63750"/>
                </a:lnTo>
                <a:close/>
                <a:moveTo>
                  <a:pt x="41589" y="63750"/>
                </a:moveTo>
                <a:lnTo>
                  <a:pt x="41589" y="69112"/>
                </a:lnTo>
                <a:lnTo>
                  <a:pt x="36236" y="69112"/>
                </a:lnTo>
                <a:lnTo>
                  <a:pt x="36236" y="63750"/>
                </a:lnTo>
                <a:close/>
                <a:moveTo>
                  <a:pt x="47037" y="63750"/>
                </a:moveTo>
                <a:lnTo>
                  <a:pt x="47037" y="69112"/>
                </a:lnTo>
                <a:lnTo>
                  <a:pt x="41693" y="69112"/>
                </a:lnTo>
                <a:lnTo>
                  <a:pt x="41693" y="63750"/>
                </a:lnTo>
                <a:close/>
                <a:moveTo>
                  <a:pt x="52503" y="63750"/>
                </a:moveTo>
                <a:lnTo>
                  <a:pt x="52503" y="69112"/>
                </a:lnTo>
                <a:lnTo>
                  <a:pt x="47151" y="69112"/>
                </a:lnTo>
                <a:lnTo>
                  <a:pt x="47151" y="63750"/>
                </a:lnTo>
                <a:close/>
                <a:moveTo>
                  <a:pt x="57960" y="63750"/>
                </a:moveTo>
                <a:lnTo>
                  <a:pt x="57960" y="69112"/>
                </a:lnTo>
                <a:lnTo>
                  <a:pt x="52608" y="69112"/>
                </a:lnTo>
                <a:lnTo>
                  <a:pt x="52608" y="63750"/>
                </a:lnTo>
                <a:close/>
                <a:moveTo>
                  <a:pt x="63418" y="63750"/>
                </a:moveTo>
                <a:lnTo>
                  <a:pt x="63418" y="69112"/>
                </a:lnTo>
                <a:lnTo>
                  <a:pt x="58065" y="69112"/>
                </a:lnTo>
                <a:lnTo>
                  <a:pt x="58065" y="63750"/>
                </a:lnTo>
                <a:close/>
                <a:moveTo>
                  <a:pt x="68875" y="63750"/>
                </a:moveTo>
                <a:lnTo>
                  <a:pt x="68875" y="69112"/>
                </a:lnTo>
                <a:lnTo>
                  <a:pt x="63522" y="69112"/>
                </a:lnTo>
                <a:lnTo>
                  <a:pt x="63522" y="63750"/>
                </a:lnTo>
                <a:close/>
                <a:moveTo>
                  <a:pt x="74332" y="63750"/>
                </a:moveTo>
                <a:lnTo>
                  <a:pt x="74332" y="69112"/>
                </a:lnTo>
                <a:lnTo>
                  <a:pt x="68980" y="69112"/>
                </a:lnTo>
                <a:lnTo>
                  <a:pt x="68980" y="63750"/>
                </a:lnTo>
                <a:close/>
                <a:moveTo>
                  <a:pt x="79789" y="63750"/>
                </a:moveTo>
                <a:lnTo>
                  <a:pt x="79789" y="69112"/>
                </a:lnTo>
                <a:lnTo>
                  <a:pt x="74437" y="69112"/>
                </a:lnTo>
                <a:lnTo>
                  <a:pt x="74437" y="63750"/>
                </a:lnTo>
                <a:close/>
                <a:moveTo>
                  <a:pt x="85246" y="63750"/>
                </a:moveTo>
                <a:lnTo>
                  <a:pt x="85246" y="69112"/>
                </a:lnTo>
                <a:lnTo>
                  <a:pt x="79894" y="69112"/>
                </a:lnTo>
                <a:lnTo>
                  <a:pt x="79894" y="63750"/>
                </a:lnTo>
                <a:close/>
                <a:moveTo>
                  <a:pt x="90704" y="63750"/>
                </a:moveTo>
                <a:lnTo>
                  <a:pt x="90704" y="69112"/>
                </a:lnTo>
                <a:lnTo>
                  <a:pt x="85351" y="69112"/>
                </a:lnTo>
                <a:lnTo>
                  <a:pt x="85351" y="63750"/>
                </a:lnTo>
                <a:close/>
                <a:moveTo>
                  <a:pt x="96170" y="63750"/>
                </a:moveTo>
                <a:lnTo>
                  <a:pt x="96170" y="69112"/>
                </a:lnTo>
                <a:lnTo>
                  <a:pt x="90808" y="69112"/>
                </a:lnTo>
                <a:lnTo>
                  <a:pt x="90808" y="63750"/>
                </a:lnTo>
                <a:close/>
                <a:moveTo>
                  <a:pt x="101627" y="63750"/>
                </a:moveTo>
                <a:lnTo>
                  <a:pt x="101627" y="69112"/>
                </a:lnTo>
                <a:lnTo>
                  <a:pt x="96274" y="69112"/>
                </a:lnTo>
                <a:lnTo>
                  <a:pt x="96274" y="63750"/>
                </a:lnTo>
                <a:close/>
                <a:moveTo>
                  <a:pt x="107084" y="63750"/>
                </a:moveTo>
                <a:lnTo>
                  <a:pt x="107084" y="69112"/>
                </a:lnTo>
                <a:lnTo>
                  <a:pt x="101732" y="69112"/>
                </a:lnTo>
                <a:lnTo>
                  <a:pt x="101732" y="63750"/>
                </a:lnTo>
                <a:close/>
                <a:moveTo>
                  <a:pt x="112541" y="63750"/>
                </a:moveTo>
                <a:lnTo>
                  <a:pt x="112541" y="69112"/>
                </a:lnTo>
                <a:lnTo>
                  <a:pt x="107189" y="69112"/>
                </a:lnTo>
                <a:lnTo>
                  <a:pt x="107189" y="63750"/>
                </a:lnTo>
                <a:close/>
                <a:moveTo>
                  <a:pt x="117999" y="63750"/>
                </a:moveTo>
                <a:lnTo>
                  <a:pt x="117999" y="69112"/>
                </a:lnTo>
                <a:lnTo>
                  <a:pt x="112646" y="69112"/>
                </a:lnTo>
                <a:lnTo>
                  <a:pt x="112646" y="63750"/>
                </a:lnTo>
                <a:close/>
                <a:moveTo>
                  <a:pt x="123456" y="63750"/>
                </a:moveTo>
                <a:lnTo>
                  <a:pt x="123456" y="69112"/>
                </a:lnTo>
                <a:lnTo>
                  <a:pt x="118103" y="69112"/>
                </a:lnTo>
                <a:lnTo>
                  <a:pt x="118103" y="63750"/>
                </a:lnTo>
                <a:close/>
                <a:moveTo>
                  <a:pt x="128913" y="63750"/>
                </a:moveTo>
                <a:lnTo>
                  <a:pt x="128913" y="69112"/>
                </a:lnTo>
                <a:lnTo>
                  <a:pt x="123561" y="69112"/>
                </a:lnTo>
                <a:lnTo>
                  <a:pt x="123561" y="63750"/>
                </a:lnTo>
                <a:close/>
                <a:moveTo>
                  <a:pt x="134370" y="63750"/>
                </a:moveTo>
                <a:lnTo>
                  <a:pt x="134370" y="69112"/>
                </a:lnTo>
                <a:lnTo>
                  <a:pt x="129018" y="69112"/>
                </a:lnTo>
                <a:lnTo>
                  <a:pt x="129018" y="63750"/>
                </a:lnTo>
                <a:close/>
                <a:moveTo>
                  <a:pt x="139827" y="63750"/>
                </a:moveTo>
                <a:lnTo>
                  <a:pt x="139827" y="69112"/>
                </a:lnTo>
                <a:lnTo>
                  <a:pt x="139932" y="69112"/>
                </a:lnTo>
                <a:lnTo>
                  <a:pt x="139932" y="63750"/>
                </a:lnTo>
                <a:close/>
                <a:moveTo>
                  <a:pt x="139932" y="69112"/>
                </a:moveTo>
                <a:lnTo>
                  <a:pt x="139932" y="69225"/>
                </a:lnTo>
                <a:lnTo>
                  <a:pt x="147031" y="69225"/>
                </a:lnTo>
                <a:lnTo>
                  <a:pt x="147031" y="69112"/>
                </a:lnTo>
                <a:close/>
                <a:moveTo>
                  <a:pt x="14285" y="69225"/>
                </a:moveTo>
                <a:lnTo>
                  <a:pt x="14285" y="74569"/>
                </a:lnTo>
                <a:lnTo>
                  <a:pt x="8941" y="74569"/>
                </a:lnTo>
                <a:lnTo>
                  <a:pt x="8941" y="69225"/>
                </a:lnTo>
                <a:close/>
                <a:moveTo>
                  <a:pt x="19742" y="69225"/>
                </a:moveTo>
                <a:lnTo>
                  <a:pt x="19742" y="74569"/>
                </a:lnTo>
                <a:lnTo>
                  <a:pt x="14399" y="74569"/>
                </a:lnTo>
                <a:lnTo>
                  <a:pt x="14399" y="69225"/>
                </a:lnTo>
                <a:close/>
                <a:moveTo>
                  <a:pt x="25200" y="69225"/>
                </a:moveTo>
                <a:lnTo>
                  <a:pt x="25200" y="74569"/>
                </a:lnTo>
                <a:lnTo>
                  <a:pt x="19856" y="74569"/>
                </a:lnTo>
                <a:lnTo>
                  <a:pt x="19856" y="69225"/>
                </a:lnTo>
                <a:close/>
                <a:moveTo>
                  <a:pt x="30674" y="69225"/>
                </a:moveTo>
                <a:lnTo>
                  <a:pt x="30674" y="74569"/>
                </a:lnTo>
                <a:lnTo>
                  <a:pt x="25313" y="74569"/>
                </a:lnTo>
                <a:lnTo>
                  <a:pt x="25313" y="69225"/>
                </a:lnTo>
                <a:close/>
                <a:moveTo>
                  <a:pt x="36131" y="69225"/>
                </a:moveTo>
                <a:lnTo>
                  <a:pt x="36131" y="74569"/>
                </a:lnTo>
                <a:lnTo>
                  <a:pt x="30779" y="74569"/>
                </a:lnTo>
                <a:lnTo>
                  <a:pt x="30779" y="69225"/>
                </a:lnTo>
                <a:close/>
                <a:moveTo>
                  <a:pt x="41589" y="69225"/>
                </a:moveTo>
                <a:lnTo>
                  <a:pt x="41589" y="74569"/>
                </a:lnTo>
                <a:lnTo>
                  <a:pt x="36236" y="74569"/>
                </a:lnTo>
                <a:lnTo>
                  <a:pt x="36236" y="69225"/>
                </a:lnTo>
                <a:close/>
                <a:moveTo>
                  <a:pt x="47037" y="69225"/>
                </a:moveTo>
                <a:lnTo>
                  <a:pt x="47037" y="74569"/>
                </a:lnTo>
                <a:lnTo>
                  <a:pt x="41693" y="74569"/>
                </a:lnTo>
                <a:lnTo>
                  <a:pt x="41693" y="69225"/>
                </a:lnTo>
                <a:close/>
                <a:moveTo>
                  <a:pt x="52503" y="69225"/>
                </a:moveTo>
                <a:lnTo>
                  <a:pt x="52503" y="74569"/>
                </a:lnTo>
                <a:lnTo>
                  <a:pt x="47151" y="74569"/>
                </a:lnTo>
                <a:lnTo>
                  <a:pt x="47151" y="69225"/>
                </a:lnTo>
                <a:close/>
                <a:moveTo>
                  <a:pt x="57960" y="69225"/>
                </a:moveTo>
                <a:lnTo>
                  <a:pt x="57960" y="74569"/>
                </a:lnTo>
                <a:lnTo>
                  <a:pt x="52608" y="74569"/>
                </a:lnTo>
                <a:lnTo>
                  <a:pt x="52608" y="69225"/>
                </a:lnTo>
                <a:close/>
                <a:moveTo>
                  <a:pt x="63418" y="69225"/>
                </a:moveTo>
                <a:lnTo>
                  <a:pt x="63418" y="74569"/>
                </a:lnTo>
                <a:lnTo>
                  <a:pt x="58065" y="74569"/>
                </a:lnTo>
                <a:lnTo>
                  <a:pt x="58065" y="69225"/>
                </a:lnTo>
                <a:close/>
                <a:moveTo>
                  <a:pt x="68875" y="69225"/>
                </a:moveTo>
                <a:lnTo>
                  <a:pt x="68875" y="74569"/>
                </a:lnTo>
                <a:lnTo>
                  <a:pt x="63522" y="74569"/>
                </a:lnTo>
                <a:lnTo>
                  <a:pt x="63522" y="69225"/>
                </a:lnTo>
                <a:close/>
                <a:moveTo>
                  <a:pt x="74332" y="69225"/>
                </a:moveTo>
                <a:lnTo>
                  <a:pt x="74332" y="74569"/>
                </a:lnTo>
                <a:lnTo>
                  <a:pt x="68980" y="74569"/>
                </a:lnTo>
                <a:lnTo>
                  <a:pt x="68980" y="69225"/>
                </a:lnTo>
                <a:close/>
                <a:moveTo>
                  <a:pt x="79789" y="69225"/>
                </a:moveTo>
                <a:lnTo>
                  <a:pt x="79789" y="74569"/>
                </a:lnTo>
                <a:lnTo>
                  <a:pt x="74437" y="74569"/>
                </a:lnTo>
                <a:lnTo>
                  <a:pt x="74437" y="69225"/>
                </a:lnTo>
                <a:close/>
                <a:moveTo>
                  <a:pt x="85246" y="69225"/>
                </a:moveTo>
                <a:lnTo>
                  <a:pt x="85246" y="74569"/>
                </a:lnTo>
                <a:lnTo>
                  <a:pt x="79894" y="74569"/>
                </a:lnTo>
                <a:lnTo>
                  <a:pt x="79894" y="69225"/>
                </a:lnTo>
                <a:close/>
                <a:moveTo>
                  <a:pt x="90704" y="69225"/>
                </a:moveTo>
                <a:lnTo>
                  <a:pt x="90704" y="74569"/>
                </a:lnTo>
                <a:lnTo>
                  <a:pt x="85351" y="74569"/>
                </a:lnTo>
                <a:lnTo>
                  <a:pt x="85351" y="69225"/>
                </a:lnTo>
                <a:close/>
                <a:moveTo>
                  <a:pt x="96170" y="69225"/>
                </a:moveTo>
                <a:lnTo>
                  <a:pt x="96170" y="74569"/>
                </a:lnTo>
                <a:lnTo>
                  <a:pt x="90808" y="74569"/>
                </a:lnTo>
                <a:lnTo>
                  <a:pt x="90808" y="69225"/>
                </a:lnTo>
                <a:close/>
                <a:moveTo>
                  <a:pt x="101627" y="69225"/>
                </a:moveTo>
                <a:lnTo>
                  <a:pt x="101627" y="74569"/>
                </a:lnTo>
                <a:lnTo>
                  <a:pt x="96274" y="74569"/>
                </a:lnTo>
                <a:lnTo>
                  <a:pt x="96274" y="69225"/>
                </a:lnTo>
                <a:close/>
                <a:moveTo>
                  <a:pt x="107084" y="69225"/>
                </a:moveTo>
                <a:lnTo>
                  <a:pt x="107084" y="74569"/>
                </a:lnTo>
                <a:lnTo>
                  <a:pt x="101732" y="74569"/>
                </a:lnTo>
                <a:lnTo>
                  <a:pt x="101732" y="69225"/>
                </a:lnTo>
                <a:close/>
                <a:moveTo>
                  <a:pt x="112541" y="69225"/>
                </a:moveTo>
                <a:lnTo>
                  <a:pt x="112541" y="74569"/>
                </a:lnTo>
                <a:lnTo>
                  <a:pt x="107189" y="74569"/>
                </a:lnTo>
                <a:lnTo>
                  <a:pt x="107189" y="69225"/>
                </a:lnTo>
                <a:close/>
                <a:moveTo>
                  <a:pt x="117999" y="69225"/>
                </a:moveTo>
                <a:lnTo>
                  <a:pt x="117999" y="74569"/>
                </a:lnTo>
                <a:lnTo>
                  <a:pt x="112646" y="74569"/>
                </a:lnTo>
                <a:lnTo>
                  <a:pt x="112646" y="69225"/>
                </a:lnTo>
                <a:close/>
                <a:moveTo>
                  <a:pt x="123456" y="69225"/>
                </a:moveTo>
                <a:lnTo>
                  <a:pt x="123456" y="74569"/>
                </a:lnTo>
                <a:lnTo>
                  <a:pt x="118103" y="74569"/>
                </a:lnTo>
                <a:lnTo>
                  <a:pt x="118103" y="69225"/>
                </a:lnTo>
                <a:close/>
                <a:moveTo>
                  <a:pt x="128913" y="69225"/>
                </a:moveTo>
                <a:lnTo>
                  <a:pt x="128913" y="74569"/>
                </a:lnTo>
                <a:lnTo>
                  <a:pt x="123561" y="74569"/>
                </a:lnTo>
                <a:lnTo>
                  <a:pt x="123561" y="69225"/>
                </a:lnTo>
                <a:close/>
                <a:moveTo>
                  <a:pt x="134370" y="69225"/>
                </a:moveTo>
                <a:lnTo>
                  <a:pt x="134370" y="74569"/>
                </a:lnTo>
                <a:lnTo>
                  <a:pt x="129018" y="74569"/>
                </a:lnTo>
                <a:lnTo>
                  <a:pt x="129018" y="69225"/>
                </a:lnTo>
                <a:close/>
                <a:moveTo>
                  <a:pt x="139827" y="69225"/>
                </a:moveTo>
                <a:lnTo>
                  <a:pt x="139827" y="74569"/>
                </a:lnTo>
                <a:lnTo>
                  <a:pt x="139932" y="74569"/>
                </a:lnTo>
                <a:lnTo>
                  <a:pt x="139932" y="69225"/>
                </a:lnTo>
                <a:close/>
                <a:moveTo>
                  <a:pt x="139932" y="74569"/>
                </a:moveTo>
                <a:lnTo>
                  <a:pt x="139932" y="74682"/>
                </a:lnTo>
                <a:lnTo>
                  <a:pt x="147031" y="74682"/>
                </a:lnTo>
                <a:lnTo>
                  <a:pt x="147031" y="74569"/>
                </a:lnTo>
                <a:close/>
                <a:moveTo>
                  <a:pt x="14285" y="74682"/>
                </a:moveTo>
                <a:lnTo>
                  <a:pt x="14285" y="80035"/>
                </a:lnTo>
                <a:lnTo>
                  <a:pt x="8941" y="80035"/>
                </a:lnTo>
                <a:lnTo>
                  <a:pt x="8941" y="74682"/>
                </a:lnTo>
                <a:close/>
                <a:moveTo>
                  <a:pt x="19742" y="74682"/>
                </a:moveTo>
                <a:lnTo>
                  <a:pt x="19742" y="80035"/>
                </a:lnTo>
                <a:lnTo>
                  <a:pt x="14399" y="80035"/>
                </a:lnTo>
                <a:lnTo>
                  <a:pt x="14399" y="74682"/>
                </a:lnTo>
                <a:close/>
                <a:moveTo>
                  <a:pt x="25200" y="74682"/>
                </a:moveTo>
                <a:lnTo>
                  <a:pt x="25200" y="80035"/>
                </a:lnTo>
                <a:lnTo>
                  <a:pt x="19856" y="80035"/>
                </a:lnTo>
                <a:lnTo>
                  <a:pt x="19856" y="74682"/>
                </a:lnTo>
                <a:close/>
                <a:moveTo>
                  <a:pt x="30674" y="74682"/>
                </a:moveTo>
                <a:lnTo>
                  <a:pt x="30674" y="80035"/>
                </a:lnTo>
                <a:lnTo>
                  <a:pt x="25313" y="80035"/>
                </a:lnTo>
                <a:lnTo>
                  <a:pt x="25313" y="74682"/>
                </a:lnTo>
                <a:close/>
                <a:moveTo>
                  <a:pt x="36131" y="74682"/>
                </a:moveTo>
                <a:lnTo>
                  <a:pt x="36131" y="80035"/>
                </a:lnTo>
                <a:lnTo>
                  <a:pt x="30779" y="80035"/>
                </a:lnTo>
                <a:lnTo>
                  <a:pt x="30779" y="74682"/>
                </a:lnTo>
                <a:close/>
                <a:moveTo>
                  <a:pt x="41589" y="74682"/>
                </a:moveTo>
                <a:lnTo>
                  <a:pt x="41589" y="80035"/>
                </a:lnTo>
                <a:lnTo>
                  <a:pt x="36236" y="80035"/>
                </a:lnTo>
                <a:lnTo>
                  <a:pt x="36236" y="74682"/>
                </a:lnTo>
                <a:close/>
                <a:moveTo>
                  <a:pt x="47037" y="74682"/>
                </a:moveTo>
                <a:lnTo>
                  <a:pt x="47037" y="80035"/>
                </a:lnTo>
                <a:lnTo>
                  <a:pt x="41693" y="80035"/>
                </a:lnTo>
                <a:lnTo>
                  <a:pt x="41693" y="74682"/>
                </a:lnTo>
                <a:close/>
                <a:moveTo>
                  <a:pt x="52503" y="74682"/>
                </a:moveTo>
                <a:lnTo>
                  <a:pt x="52503" y="80035"/>
                </a:lnTo>
                <a:lnTo>
                  <a:pt x="47151" y="80035"/>
                </a:lnTo>
                <a:lnTo>
                  <a:pt x="47151" y="74682"/>
                </a:lnTo>
                <a:close/>
                <a:moveTo>
                  <a:pt x="57960" y="74682"/>
                </a:moveTo>
                <a:lnTo>
                  <a:pt x="57960" y="80035"/>
                </a:lnTo>
                <a:lnTo>
                  <a:pt x="52608" y="80035"/>
                </a:lnTo>
                <a:lnTo>
                  <a:pt x="52608" y="74682"/>
                </a:lnTo>
                <a:close/>
                <a:moveTo>
                  <a:pt x="63418" y="74682"/>
                </a:moveTo>
                <a:lnTo>
                  <a:pt x="63418" y="80035"/>
                </a:lnTo>
                <a:lnTo>
                  <a:pt x="58065" y="80035"/>
                </a:lnTo>
                <a:lnTo>
                  <a:pt x="58065" y="74682"/>
                </a:lnTo>
                <a:close/>
                <a:moveTo>
                  <a:pt x="68875" y="74682"/>
                </a:moveTo>
                <a:lnTo>
                  <a:pt x="68875" y="80035"/>
                </a:lnTo>
                <a:lnTo>
                  <a:pt x="63522" y="80035"/>
                </a:lnTo>
                <a:lnTo>
                  <a:pt x="63522" y="74682"/>
                </a:lnTo>
                <a:close/>
                <a:moveTo>
                  <a:pt x="74332" y="74682"/>
                </a:moveTo>
                <a:lnTo>
                  <a:pt x="74332" y="80035"/>
                </a:lnTo>
                <a:lnTo>
                  <a:pt x="68980" y="80035"/>
                </a:lnTo>
                <a:lnTo>
                  <a:pt x="68980" y="74682"/>
                </a:lnTo>
                <a:close/>
                <a:moveTo>
                  <a:pt x="79789" y="74682"/>
                </a:moveTo>
                <a:lnTo>
                  <a:pt x="79789" y="80035"/>
                </a:lnTo>
                <a:lnTo>
                  <a:pt x="74437" y="80035"/>
                </a:lnTo>
                <a:lnTo>
                  <a:pt x="74437" y="74682"/>
                </a:lnTo>
                <a:close/>
                <a:moveTo>
                  <a:pt x="85246" y="74682"/>
                </a:moveTo>
                <a:lnTo>
                  <a:pt x="85246" y="80035"/>
                </a:lnTo>
                <a:lnTo>
                  <a:pt x="79894" y="80035"/>
                </a:lnTo>
                <a:lnTo>
                  <a:pt x="79894" y="74682"/>
                </a:lnTo>
                <a:close/>
                <a:moveTo>
                  <a:pt x="90704" y="74682"/>
                </a:moveTo>
                <a:lnTo>
                  <a:pt x="90704" y="80035"/>
                </a:lnTo>
                <a:lnTo>
                  <a:pt x="85351" y="80035"/>
                </a:lnTo>
                <a:lnTo>
                  <a:pt x="85351" y="74682"/>
                </a:lnTo>
                <a:close/>
                <a:moveTo>
                  <a:pt x="96170" y="74682"/>
                </a:moveTo>
                <a:lnTo>
                  <a:pt x="96170" y="80035"/>
                </a:lnTo>
                <a:lnTo>
                  <a:pt x="90808" y="80035"/>
                </a:lnTo>
                <a:lnTo>
                  <a:pt x="90808" y="74682"/>
                </a:lnTo>
                <a:close/>
                <a:moveTo>
                  <a:pt x="101627" y="74682"/>
                </a:moveTo>
                <a:lnTo>
                  <a:pt x="101627" y="80035"/>
                </a:lnTo>
                <a:lnTo>
                  <a:pt x="96274" y="80035"/>
                </a:lnTo>
                <a:lnTo>
                  <a:pt x="96274" y="74682"/>
                </a:lnTo>
                <a:close/>
                <a:moveTo>
                  <a:pt x="107084" y="74682"/>
                </a:moveTo>
                <a:lnTo>
                  <a:pt x="107084" y="80035"/>
                </a:lnTo>
                <a:lnTo>
                  <a:pt x="101732" y="80035"/>
                </a:lnTo>
                <a:lnTo>
                  <a:pt x="101732" y="74682"/>
                </a:lnTo>
                <a:close/>
                <a:moveTo>
                  <a:pt x="112541" y="74682"/>
                </a:moveTo>
                <a:lnTo>
                  <a:pt x="112541" y="80035"/>
                </a:lnTo>
                <a:lnTo>
                  <a:pt x="107189" y="80035"/>
                </a:lnTo>
                <a:lnTo>
                  <a:pt x="107189" y="74682"/>
                </a:lnTo>
                <a:close/>
                <a:moveTo>
                  <a:pt x="117999" y="74682"/>
                </a:moveTo>
                <a:lnTo>
                  <a:pt x="117999" y="80035"/>
                </a:lnTo>
                <a:lnTo>
                  <a:pt x="112646" y="80035"/>
                </a:lnTo>
                <a:lnTo>
                  <a:pt x="112646" y="74682"/>
                </a:lnTo>
                <a:close/>
                <a:moveTo>
                  <a:pt x="123456" y="74682"/>
                </a:moveTo>
                <a:lnTo>
                  <a:pt x="123456" y="80035"/>
                </a:lnTo>
                <a:lnTo>
                  <a:pt x="118103" y="80035"/>
                </a:lnTo>
                <a:lnTo>
                  <a:pt x="118103" y="74682"/>
                </a:lnTo>
                <a:close/>
                <a:moveTo>
                  <a:pt x="128913" y="74682"/>
                </a:moveTo>
                <a:lnTo>
                  <a:pt x="128913" y="80035"/>
                </a:lnTo>
                <a:lnTo>
                  <a:pt x="123561" y="80035"/>
                </a:lnTo>
                <a:lnTo>
                  <a:pt x="123561" y="74682"/>
                </a:lnTo>
                <a:close/>
                <a:moveTo>
                  <a:pt x="134370" y="74682"/>
                </a:moveTo>
                <a:lnTo>
                  <a:pt x="134370" y="80035"/>
                </a:lnTo>
                <a:lnTo>
                  <a:pt x="129018" y="80035"/>
                </a:lnTo>
                <a:lnTo>
                  <a:pt x="129018" y="74682"/>
                </a:lnTo>
                <a:close/>
                <a:moveTo>
                  <a:pt x="139827" y="74682"/>
                </a:moveTo>
                <a:lnTo>
                  <a:pt x="139827" y="80035"/>
                </a:lnTo>
                <a:lnTo>
                  <a:pt x="139932" y="80035"/>
                </a:lnTo>
                <a:lnTo>
                  <a:pt x="139932" y="74682"/>
                </a:lnTo>
                <a:close/>
                <a:moveTo>
                  <a:pt x="139932" y="80035"/>
                </a:moveTo>
                <a:lnTo>
                  <a:pt x="139932" y="80148"/>
                </a:lnTo>
                <a:lnTo>
                  <a:pt x="147031" y="80148"/>
                </a:lnTo>
                <a:lnTo>
                  <a:pt x="147031" y="80035"/>
                </a:lnTo>
                <a:close/>
                <a:moveTo>
                  <a:pt x="14285" y="80148"/>
                </a:moveTo>
                <a:lnTo>
                  <a:pt x="14285" y="85510"/>
                </a:lnTo>
                <a:lnTo>
                  <a:pt x="8941" y="85510"/>
                </a:lnTo>
                <a:lnTo>
                  <a:pt x="8941" y="80148"/>
                </a:lnTo>
                <a:close/>
                <a:moveTo>
                  <a:pt x="19742" y="80148"/>
                </a:moveTo>
                <a:lnTo>
                  <a:pt x="19742" y="85510"/>
                </a:lnTo>
                <a:lnTo>
                  <a:pt x="14399" y="85510"/>
                </a:lnTo>
                <a:lnTo>
                  <a:pt x="14399" y="80148"/>
                </a:lnTo>
                <a:close/>
                <a:moveTo>
                  <a:pt x="25200" y="80148"/>
                </a:moveTo>
                <a:lnTo>
                  <a:pt x="25200" y="85510"/>
                </a:lnTo>
                <a:lnTo>
                  <a:pt x="19856" y="85510"/>
                </a:lnTo>
                <a:lnTo>
                  <a:pt x="19856" y="80148"/>
                </a:lnTo>
                <a:close/>
                <a:moveTo>
                  <a:pt x="30674" y="80148"/>
                </a:moveTo>
                <a:lnTo>
                  <a:pt x="30674" y="85510"/>
                </a:lnTo>
                <a:lnTo>
                  <a:pt x="25313" y="85510"/>
                </a:lnTo>
                <a:lnTo>
                  <a:pt x="25313" y="80148"/>
                </a:lnTo>
                <a:close/>
                <a:moveTo>
                  <a:pt x="36131" y="80148"/>
                </a:moveTo>
                <a:lnTo>
                  <a:pt x="36131" y="85510"/>
                </a:lnTo>
                <a:lnTo>
                  <a:pt x="30779" y="85510"/>
                </a:lnTo>
                <a:lnTo>
                  <a:pt x="30779" y="80148"/>
                </a:lnTo>
                <a:close/>
                <a:moveTo>
                  <a:pt x="41589" y="80148"/>
                </a:moveTo>
                <a:lnTo>
                  <a:pt x="41589" y="85510"/>
                </a:lnTo>
                <a:lnTo>
                  <a:pt x="36236" y="85510"/>
                </a:lnTo>
                <a:lnTo>
                  <a:pt x="36236" y="80148"/>
                </a:lnTo>
                <a:close/>
                <a:moveTo>
                  <a:pt x="47037" y="80148"/>
                </a:moveTo>
                <a:lnTo>
                  <a:pt x="47037" y="85510"/>
                </a:lnTo>
                <a:lnTo>
                  <a:pt x="41693" y="85510"/>
                </a:lnTo>
                <a:lnTo>
                  <a:pt x="41693" y="80148"/>
                </a:lnTo>
                <a:close/>
                <a:moveTo>
                  <a:pt x="52503" y="80148"/>
                </a:moveTo>
                <a:lnTo>
                  <a:pt x="52503" y="85510"/>
                </a:lnTo>
                <a:lnTo>
                  <a:pt x="47151" y="85510"/>
                </a:lnTo>
                <a:lnTo>
                  <a:pt x="47151" y="80148"/>
                </a:lnTo>
                <a:close/>
                <a:moveTo>
                  <a:pt x="57960" y="80148"/>
                </a:moveTo>
                <a:lnTo>
                  <a:pt x="57960" y="85510"/>
                </a:lnTo>
                <a:lnTo>
                  <a:pt x="52608" y="85510"/>
                </a:lnTo>
                <a:lnTo>
                  <a:pt x="52608" y="80148"/>
                </a:lnTo>
                <a:close/>
                <a:moveTo>
                  <a:pt x="63418" y="80148"/>
                </a:moveTo>
                <a:lnTo>
                  <a:pt x="63418" y="85510"/>
                </a:lnTo>
                <a:lnTo>
                  <a:pt x="58065" y="85510"/>
                </a:lnTo>
                <a:lnTo>
                  <a:pt x="58065" y="80148"/>
                </a:lnTo>
                <a:close/>
                <a:moveTo>
                  <a:pt x="68875" y="80148"/>
                </a:moveTo>
                <a:lnTo>
                  <a:pt x="68875" y="85510"/>
                </a:lnTo>
                <a:lnTo>
                  <a:pt x="63522" y="85510"/>
                </a:lnTo>
                <a:lnTo>
                  <a:pt x="63522" y="80148"/>
                </a:lnTo>
                <a:close/>
                <a:moveTo>
                  <a:pt x="74332" y="80148"/>
                </a:moveTo>
                <a:lnTo>
                  <a:pt x="74332" y="85510"/>
                </a:lnTo>
                <a:lnTo>
                  <a:pt x="68980" y="85510"/>
                </a:lnTo>
                <a:lnTo>
                  <a:pt x="68980" y="80148"/>
                </a:lnTo>
                <a:close/>
                <a:moveTo>
                  <a:pt x="79789" y="80148"/>
                </a:moveTo>
                <a:lnTo>
                  <a:pt x="79789" y="85510"/>
                </a:lnTo>
                <a:lnTo>
                  <a:pt x="74437" y="85510"/>
                </a:lnTo>
                <a:lnTo>
                  <a:pt x="74437" y="80148"/>
                </a:lnTo>
                <a:close/>
                <a:moveTo>
                  <a:pt x="85246" y="80148"/>
                </a:moveTo>
                <a:lnTo>
                  <a:pt x="85246" y="85510"/>
                </a:lnTo>
                <a:lnTo>
                  <a:pt x="79894" y="85510"/>
                </a:lnTo>
                <a:lnTo>
                  <a:pt x="79894" y="80148"/>
                </a:lnTo>
                <a:close/>
                <a:moveTo>
                  <a:pt x="90704" y="80148"/>
                </a:moveTo>
                <a:lnTo>
                  <a:pt x="90704" y="85510"/>
                </a:lnTo>
                <a:lnTo>
                  <a:pt x="85351" y="85510"/>
                </a:lnTo>
                <a:lnTo>
                  <a:pt x="85351" y="80148"/>
                </a:lnTo>
                <a:close/>
                <a:moveTo>
                  <a:pt x="96170" y="80148"/>
                </a:moveTo>
                <a:lnTo>
                  <a:pt x="96170" y="85510"/>
                </a:lnTo>
                <a:lnTo>
                  <a:pt x="90808" y="85510"/>
                </a:lnTo>
                <a:lnTo>
                  <a:pt x="90808" y="80148"/>
                </a:lnTo>
                <a:close/>
                <a:moveTo>
                  <a:pt x="101627" y="80148"/>
                </a:moveTo>
                <a:lnTo>
                  <a:pt x="101627" y="85510"/>
                </a:lnTo>
                <a:lnTo>
                  <a:pt x="96274" y="85510"/>
                </a:lnTo>
                <a:lnTo>
                  <a:pt x="96274" y="80148"/>
                </a:lnTo>
                <a:close/>
                <a:moveTo>
                  <a:pt x="107084" y="80148"/>
                </a:moveTo>
                <a:lnTo>
                  <a:pt x="107084" y="85510"/>
                </a:lnTo>
                <a:lnTo>
                  <a:pt x="101732" y="85510"/>
                </a:lnTo>
                <a:lnTo>
                  <a:pt x="101732" y="80148"/>
                </a:lnTo>
                <a:close/>
                <a:moveTo>
                  <a:pt x="112541" y="80148"/>
                </a:moveTo>
                <a:lnTo>
                  <a:pt x="112541" y="85510"/>
                </a:lnTo>
                <a:lnTo>
                  <a:pt x="107189" y="85510"/>
                </a:lnTo>
                <a:lnTo>
                  <a:pt x="107189" y="80148"/>
                </a:lnTo>
                <a:close/>
                <a:moveTo>
                  <a:pt x="117999" y="80148"/>
                </a:moveTo>
                <a:lnTo>
                  <a:pt x="117999" y="85510"/>
                </a:lnTo>
                <a:lnTo>
                  <a:pt x="112646" y="85510"/>
                </a:lnTo>
                <a:lnTo>
                  <a:pt x="112646" y="80148"/>
                </a:lnTo>
                <a:close/>
                <a:moveTo>
                  <a:pt x="123456" y="80148"/>
                </a:moveTo>
                <a:lnTo>
                  <a:pt x="123456" y="85510"/>
                </a:lnTo>
                <a:lnTo>
                  <a:pt x="118103" y="85510"/>
                </a:lnTo>
                <a:lnTo>
                  <a:pt x="118103" y="80148"/>
                </a:lnTo>
                <a:close/>
                <a:moveTo>
                  <a:pt x="128913" y="80148"/>
                </a:moveTo>
                <a:lnTo>
                  <a:pt x="128913" y="85510"/>
                </a:lnTo>
                <a:lnTo>
                  <a:pt x="123561" y="85510"/>
                </a:lnTo>
                <a:lnTo>
                  <a:pt x="123561" y="80148"/>
                </a:lnTo>
                <a:close/>
                <a:moveTo>
                  <a:pt x="134370" y="80148"/>
                </a:moveTo>
                <a:lnTo>
                  <a:pt x="134370" y="85510"/>
                </a:lnTo>
                <a:lnTo>
                  <a:pt x="129018" y="85510"/>
                </a:lnTo>
                <a:lnTo>
                  <a:pt x="129018" y="80148"/>
                </a:lnTo>
                <a:close/>
                <a:moveTo>
                  <a:pt x="139827" y="80148"/>
                </a:moveTo>
                <a:lnTo>
                  <a:pt x="139827" y="85510"/>
                </a:lnTo>
                <a:lnTo>
                  <a:pt x="139932" y="85510"/>
                </a:lnTo>
                <a:lnTo>
                  <a:pt x="139932" y="80148"/>
                </a:lnTo>
                <a:close/>
                <a:moveTo>
                  <a:pt x="139932" y="85510"/>
                </a:moveTo>
                <a:lnTo>
                  <a:pt x="139932" y="85614"/>
                </a:lnTo>
                <a:lnTo>
                  <a:pt x="147031" y="85614"/>
                </a:lnTo>
                <a:lnTo>
                  <a:pt x="147031" y="85510"/>
                </a:lnTo>
                <a:close/>
                <a:moveTo>
                  <a:pt x="14285" y="85614"/>
                </a:moveTo>
                <a:lnTo>
                  <a:pt x="14285" y="90976"/>
                </a:lnTo>
                <a:lnTo>
                  <a:pt x="8941" y="90976"/>
                </a:lnTo>
                <a:lnTo>
                  <a:pt x="8941" y="85614"/>
                </a:lnTo>
                <a:close/>
                <a:moveTo>
                  <a:pt x="19742" y="85614"/>
                </a:moveTo>
                <a:lnTo>
                  <a:pt x="19742" y="90976"/>
                </a:lnTo>
                <a:lnTo>
                  <a:pt x="14399" y="90976"/>
                </a:lnTo>
                <a:lnTo>
                  <a:pt x="14399" y="85614"/>
                </a:lnTo>
                <a:close/>
                <a:moveTo>
                  <a:pt x="25200" y="85614"/>
                </a:moveTo>
                <a:lnTo>
                  <a:pt x="25200" y="90976"/>
                </a:lnTo>
                <a:lnTo>
                  <a:pt x="19856" y="90976"/>
                </a:lnTo>
                <a:lnTo>
                  <a:pt x="19856" y="85614"/>
                </a:lnTo>
                <a:close/>
                <a:moveTo>
                  <a:pt x="30674" y="85614"/>
                </a:moveTo>
                <a:lnTo>
                  <a:pt x="30674" y="90976"/>
                </a:lnTo>
                <a:lnTo>
                  <a:pt x="25313" y="90976"/>
                </a:lnTo>
                <a:lnTo>
                  <a:pt x="25313" y="85614"/>
                </a:lnTo>
                <a:close/>
                <a:moveTo>
                  <a:pt x="36131" y="85614"/>
                </a:moveTo>
                <a:lnTo>
                  <a:pt x="36131" y="90976"/>
                </a:lnTo>
                <a:lnTo>
                  <a:pt x="30779" y="90976"/>
                </a:lnTo>
                <a:lnTo>
                  <a:pt x="30779" y="85614"/>
                </a:lnTo>
                <a:close/>
                <a:moveTo>
                  <a:pt x="41589" y="85614"/>
                </a:moveTo>
                <a:lnTo>
                  <a:pt x="41589" y="90976"/>
                </a:lnTo>
                <a:lnTo>
                  <a:pt x="36236" y="90976"/>
                </a:lnTo>
                <a:lnTo>
                  <a:pt x="36236" y="85614"/>
                </a:lnTo>
                <a:close/>
                <a:moveTo>
                  <a:pt x="47037" y="85614"/>
                </a:moveTo>
                <a:lnTo>
                  <a:pt x="47037" y="90976"/>
                </a:lnTo>
                <a:lnTo>
                  <a:pt x="41693" y="90976"/>
                </a:lnTo>
                <a:lnTo>
                  <a:pt x="41693" y="85614"/>
                </a:lnTo>
                <a:close/>
                <a:moveTo>
                  <a:pt x="52503" y="85614"/>
                </a:moveTo>
                <a:lnTo>
                  <a:pt x="52503" y="90976"/>
                </a:lnTo>
                <a:lnTo>
                  <a:pt x="47151" y="90976"/>
                </a:lnTo>
                <a:lnTo>
                  <a:pt x="47151" y="85614"/>
                </a:lnTo>
                <a:close/>
                <a:moveTo>
                  <a:pt x="57960" y="85614"/>
                </a:moveTo>
                <a:lnTo>
                  <a:pt x="57960" y="90976"/>
                </a:lnTo>
                <a:lnTo>
                  <a:pt x="52608" y="90976"/>
                </a:lnTo>
                <a:lnTo>
                  <a:pt x="52608" y="85614"/>
                </a:lnTo>
                <a:close/>
                <a:moveTo>
                  <a:pt x="63418" y="85614"/>
                </a:moveTo>
                <a:lnTo>
                  <a:pt x="63418" y="90976"/>
                </a:lnTo>
                <a:lnTo>
                  <a:pt x="58065" y="90976"/>
                </a:lnTo>
                <a:lnTo>
                  <a:pt x="58065" y="85614"/>
                </a:lnTo>
                <a:close/>
                <a:moveTo>
                  <a:pt x="68875" y="85614"/>
                </a:moveTo>
                <a:lnTo>
                  <a:pt x="68875" y="90976"/>
                </a:lnTo>
                <a:lnTo>
                  <a:pt x="63522" y="90976"/>
                </a:lnTo>
                <a:lnTo>
                  <a:pt x="63522" y="85614"/>
                </a:lnTo>
                <a:close/>
                <a:moveTo>
                  <a:pt x="74332" y="85614"/>
                </a:moveTo>
                <a:lnTo>
                  <a:pt x="74332" y="90976"/>
                </a:lnTo>
                <a:lnTo>
                  <a:pt x="68980" y="90976"/>
                </a:lnTo>
                <a:lnTo>
                  <a:pt x="68980" y="85614"/>
                </a:lnTo>
                <a:close/>
                <a:moveTo>
                  <a:pt x="79789" y="85614"/>
                </a:moveTo>
                <a:lnTo>
                  <a:pt x="79789" y="90976"/>
                </a:lnTo>
                <a:lnTo>
                  <a:pt x="74437" y="90976"/>
                </a:lnTo>
                <a:lnTo>
                  <a:pt x="74437" y="85614"/>
                </a:lnTo>
                <a:close/>
                <a:moveTo>
                  <a:pt x="85246" y="85614"/>
                </a:moveTo>
                <a:lnTo>
                  <a:pt x="85246" y="90976"/>
                </a:lnTo>
                <a:lnTo>
                  <a:pt x="79894" y="90976"/>
                </a:lnTo>
                <a:lnTo>
                  <a:pt x="79894" y="85614"/>
                </a:lnTo>
                <a:close/>
                <a:moveTo>
                  <a:pt x="90704" y="85614"/>
                </a:moveTo>
                <a:lnTo>
                  <a:pt x="90704" y="90976"/>
                </a:lnTo>
                <a:lnTo>
                  <a:pt x="85351" y="90976"/>
                </a:lnTo>
                <a:lnTo>
                  <a:pt x="85351" y="85614"/>
                </a:lnTo>
                <a:close/>
                <a:moveTo>
                  <a:pt x="96170" y="85614"/>
                </a:moveTo>
                <a:lnTo>
                  <a:pt x="96170" y="90976"/>
                </a:lnTo>
                <a:lnTo>
                  <a:pt x="90808" y="90976"/>
                </a:lnTo>
                <a:lnTo>
                  <a:pt x="90808" y="85614"/>
                </a:lnTo>
                <a:close/>
                <a:moveTo>
                  <a:pt x="101627" y="85614"/>
                </a:moveTo>
                <a:lnTo>
                  <a:pt x="101627" y="90976"/>
                </a:lnTo>
                <a:lnTo>
                  <a:pt x="96274" y="90976"/>
                </a:lnTo>
                <a:lnTo>
                  <a:pt x="96274" y="85614"/>
                </a:lnTo>
                <a:close/>
                <a:moveTo>
                  <a:pt x="107084" y="85614"/>
                </a:moveTo>
                <a:lnTo>
                  <a:pt x="107084" y="90976"/>
                </a:lnTo>
                <a:lnTo>
                  <a:pt x="101732" y="90976"/>
                </a:lnTo>
                <a:lnTo>
                  <a:pt x="101732" y="85614"/>
                </a:lnTo>
                <a:close/>
                <a:moveTo>
                  <a:pt x="112541" y="85614"/>
                </a:moveTo>
                <a:lnTo>
                  <a:pt x="112541" y="90976"/>
                </a:lnTo>
                <a:lnTo>
                  <a:pt x="107189" y="90976"/>
                </a:lnTo>
                <a:lnTo>
                  <a:pt x="107189" y="85614"/>
                </a:lnTo>
                <a:close/>
                <a:moveTo>
                  <a:pt x="117999" y="85614"/>
                </a:moveTo>
                <a:lnTo>
                  <a:pt x="117999" y="90976"/>
                </a:lnTo>
                <a:lnTo>
                  <a:pt x="112646" y="90976"/>
                </a:lnTo>
                <a:lnTo>
                  <a:pt x="112646" y="85614"/>
                </a:lnTo>
                <a:close/>
                <a:moveTo>
                  <a:pt x="123456" y="85614"/>
                </a:moveTo>
                <a:lnTo>
                  <a:pt x="123456" y="90976"/>
                </a:lnTo>
                <a:lnTo>
                  <a:pt x="118103" y="90976"/>
                </a:lnTo>
                <a:lnTo>
                  <a:pt x="118103" y="85614"/>
                </a:lnTo>
                <a:close/>
                <a:moveTo>
                  <a:pt x="128913" y="85614"/>
                </a:moveTo>
                <a:lnTo>
                  <a:pt x="128913" y="90976"/>
                </a:lnTo>
                <a:lnTo>
                  <a:pt x="123561" y="90976"/>
                </a:lnTo>
                <a:lnTo>
                  <a:pt x="123561" y="85614"/>
                </a:lnTo>
                <a:close/>
                <a:moveTo>
                  <a:pt x="134370" y="85614"/>
                </a:moveTo>
                <a:lnTo>
                  <a:pt x="134370" y="90976"/>
                </a:lnTo>
                <a:lnTo>
                  <a:pt x="129018" y="90976"/>
                </a:lnTo>
                <a:lnTo>
                  <a:pt x="129018" y="85614"/>
                </a:lnTo>
                <a:close/>
                <a:moveTo>
                  <a:pt x="139827" y="85614"/>
                </a:moveTo>
                <a:lnTo>
                  <a:pt x="139827" y="90976"/>
                </a:lnTo>
                <a:lnTo>
                  <a:pt x="139932" y="90976"/>
                </a:lnTo>
                <a:lnTo>
                  <a:pt x="139932" y="85614"/>
                </a:lnTo>
                <a:close/>
                <a:moveTo>
                  <a:pt x="139932" y="90976"/>
                </a:moveTo>
                <a:lnTo>
                  <a:pt x="139932" y="91080"/>
                </a:lnTo>
                <a:lnTo>
                  <a:pt x="147031" y="91080"/>
                </a:lnTo>
                <a:lnTo>
                  <a:pt x="147031" y="90976"/>
                </a:lnTo>
                <a:close/>
                <a:moveTo>
                  <a:pt x="14285" y="91080"/>
                </a:moveTo>
                <a:lnTo>
                  <a:pt x="14285" y="96442"/>
                </a:lnTo>
                <a:lnTo>
                  <a:pt x="8941" y="96442"/>
                </a:lnTo>
                <a:lnTo>
                  <a:pt x="8941" y="91080"/>
                </a:lnTo>
                <a:close/>
                <a:moveTo>
                  <a:pt x="19742" y="91080"/>
                </a:moveTo>
                <a:lnTo>
                  <a:pt x="19742" y="96442"/>
                </a:lnTo>
                <a:lnTo>
                  <a:pt x="14399" y="96442"/>
                </a:lnTo>
                <a:lnTo>
                  <a:pt x="14399" y="91080"/>
                </a:lnTo>
                <a:close/>
                <a:moveTo>
                  <a:pt x="25200" y="91080"/>
                </a:moveTo>
                <a:lnTo>
                  <a:pt x="25200" y="96442"/>
                </a:lnTo>
                <a:lnTo>
                  <a:pt x="19856" y="96442"/>
                </a:lnTo>
                <a:lnTo>
                  <a:pt x="19856" y="91080"/>
                </a:lnTo>
                <a:close/>
                <a:moveTo>
                  <a:pt x="30674" y="91080"/>
                </a:moveTo>
                <a:lnTo>
                  <a:pt x="30674" y="96442"/>
                </a:lnTo>
                <a:lnTo>
                  <a:pt x="25313" y="96442"/>
                </a:lnTo>
                <a:lnTo>
                  <a:pt x="25313" y="91080"/>
                </a:lnTo>
                <a:close/>
                <a:moveTo>
                  <a:pt x="36131" y="91080"/>
                </a:moveTo>
                <a:lnTo>
                  <a:pt x="36131" y="96442"/>
                </a:lnTo>
                <a:lnTo>
                  <a:pt x="30779" y="96442"/>
                </a:lnTo>
                <a:lnTo>
                  <a:pt x="30779" y="91080"/>
                </a:lnTo>
                <a:close/>
                <a:moveTo>
                  <a:pt x="41589" y="91080"/>
                </a:moveTo>
                <a:lnTo>
                  <a:pt x="41589" y="96442"/>
                </a:lnTo>
                <a:lnTo>
                  <a:pt x="36236" y="96442"/>
                </a:lnTo>
                <a:lnTo>
                  <a:pt x="36236" y="91080"/>
                </a:lnTo>
                <a:close/>
                <a:moveTo>
                  <a:pt x="47037" y="91080"/>
                </a:moveTo>
                <a:lnTo>
                  <a:pt x="47037" y="96442"/>
                </a:lnTo>
                <a:lnTo>
                  <a:pt x="41693" y="96442"/>
                </a:lnTo>
                <a:lnTo>
                  <a:pt x="41693" y="91080"/>
                </a:lnTo>
                <a:close/>
                <a:moveTo>
                  <a:pt x="52503" y="91080"/>
                </a:moveTo>
                <a:lnTo>
                  <a:pt x="52503" y="96442"/>
                </a:lnTo>
                <a:lnTo>
                  <a:pt x="47151" y="96442"/>
                </a:lnTo>
                <a:lnTo>
                  <a:pt x="47151" y="91080"/>
                </a:lnTo>
                <a:close/>
                <a:moveTo>
                  <a:pt x="57960" y="91080"/>
                </a:moveTo>
                <a:lnTo>
                  <a:pt x="57960" y="96442"/>
                </a:lnTo>
                <a:lnTo>
                  <a:pt x="52608" y="96442"/>
                </a:lnTo>
                <a:lnTo>
                  <a:pt x="52608" y="91080"/>
                </a:lnTo>
                <a:close/>
                <a:moveTo>
                  <a:pt x="63418" y="91080"/>
                </a:moveTo>
                <a:lnTo>
                  <a:pt x="63418" y="96442"/>
                </a:lnTo>
                <a:lnTo>
                  <a:pt x="58065" y="96442"/>
                </a:lnTo>
                <a:lnTo>
                  <a:pt x="58065" y="91080"/>
                </a:lnTo>
                <a:close/>
                <a:moveTo>
                  <a:pt x="68875" y="91080"/>
                </a:moveTo>
                <a:lnTo>
                  <a:pt x="68875" y="96442"/>
                </a:lnTo>
                <a:lnTo>
                  <a:pt x="63522" y="96442"/>
                </a:lnTo>
                <a:lnTo>
                  <a:pt x="63522" y="91080"/>
                </a:lnTo>
                <a:close/>
                <a:moveTo>
                  <a:pt x="74332" y="91080"/>
                </a:moveTo>
                <a:lnTo>
                  <a:pt x="74332" y="96442"/>
                </a:lnTo>
                <a:lnTo>
                  <a:pt x="68980" y="96442"/>
                </a:lnTo>
                <a:lnTo>
                  <a:pt x="68980" y="91080"/>
                </a:lnTo>
                <a:close/>
                <a:moveTo>
                  <a:pt x="79789" y="91080"/>
                </a:moveTo>
                <a:lnTo>
                  <a:pt x="79789" y="96442"/>
                </a:lnTo>
                <a:lnTo>
                  <a:pt x="74437" y="96442"/>
                </a:lnTo>
                <a:lnTo>
                  <a:pt x="74437" y="91080"/>
                </a:lnTo>
                <a:close/>
                <a:moveTo>
                  <a:pt x="85246" y="91080"/>
                </a:moveTo>
                <a:lnTo>
                  <a:pt x="85246" y="96442"/>
                </a:lnTo>
                <a:lnTo>
                  <a:pt x="79894" y="96442"/>
                </a:lnTo>
                <a:lnTo>
                  <a:pt x="79894" y="91080"/>
                </a:lnTo>
                <a:close/>
                <a:moveTo>
                  <a:pt x="90704" y="91080"/>
                </a:moveTo>
                <a:lnTo>
                  <a:pt x="90704" y="96442"/>
                </a:lnTo>
                <a:lnTo>
                  <a:pt x="85351" y="96442"/>
                </a:lnTo>
                <a:lnTo>
                  <a:pt x="85351" y="91080"/>
                </a:lnTo>
                <a:close/>
                <a:moveTo>
                  <a:pt x="96170" y="91080"/>
                </a:moveTo>
                <a:lnTo>
                  <a:pt x="96170" y="96442"/>
                </a:lnTo>
                <a:lnTo>
                  <a:pt x="90808" y="96442"/>
                </a:lnTo>
                <a:lnTo>
                  <a:pt x="90808" y="91080"/>
                </a:lnTo>
                <a:close/>
                <a:moveTo>
                  <a:pt x="101627" y="91080"/>
                </a:moveTo>
                <a:lnTo>
                  <a:pt x="101627" y="96442"/>
                </a:lnTo>
                <a:lnTo>
                  <a:pt x="96274" y="96442"/>
                </a:lnTo>
                <a:lnTo>
                  <a:pt x="96274" y="91080"/>
                </a:lnTo>
                <a:close/>
                <a:moveTo>
                  <a:pt x="107084" y="91080"/>
                </a:moveTo>
                <a:lnTo>
                  <a:pt x="107084" y="96442"/>
                </a:lnTo>
                <a:lnTo>
                  <a:pt x="101732" y="96442"/>
                </a:lnTo>
                <a:lnTo>
                  <a:pt x="101732" y="91080"/>
                </a:lnTo>
                <a:close/>
                <a:moveTo>
                  <a:pt x="112541" y="91080"/>
                </a:moveTo>
                <a:lnTo>
                  <a:pt x="112541" y="96442"/>
                </a:lnTo>
                <a:lnTo>
                  <a:pt x="107189" y="96442"/>
                </a:lnTo>
                <a:lnTo>
                  <a:pt x="107189" y="91080"/>
                </a:lnTo>
                <a:close/>
                <a:moveTo>
                  <a:pt x="117999" y="91080"/>
                </a:moveTo>
                <a:lnTo>
                  <a:pt x="117999" y="96442"/>
                </a:lnTo>
                <a:lnTo>
                  <a:pt x="112646" y="96442"/>
                </a:lnTo>
                <a:lnTo>
                  <a:pt x="112646" y="91080"/>
                </a:lnTo>
                <a:close/>
                <a:moveTo>
                  <a:pt x="123456" y="91080"/>
                </a:moveTo>
                <a:lnTo>
                  <a:pt x="123456" y="96442"/>
                </a:lnTo>
                <a:lnTo>
                  <a:pt x="118103" y="96442"/>
                </a:lnTo>
                <a:lnTo>
                  <a:pt x="118103" y="91080"/>
                </a:lnTo>
                <a:close/>
                <a:moveTo>
                  <a:pt x="128913" y="91080"/>
                </a:moveTo>
                <a:lnTo>
                  <a:pt x="128913" y="96442"/>
                </a:lnTo>
                <a:lnTo>
                  <a:pt x="123561" y="96442"/>
                </a:lnTo>
                <a:lnTo>
                  <a:pt x="123561" y="91080"/>
                </a:lnTo>
                <a:close/>
                <a:moveTo>
                  <a:pt x="134370" y="91080"/>
                </a:moveTo>
                <a:lnTo>
                  <a:pt x="134370" y="96442"/>
                </a:lnTo>
                <a:lnTo>
                  <a:pt x="129018" y="96442"/>
                </a:lnTo>
                <a:lnTo>
                  <a:pt x="129018" y="91080"/>
                </a:lnTo>
                <a:close/>
                <a:moveTo>
                  <a:pt x="139827" y="91080"/>
                </a:moveTo>
                <a:lnTo>
                  <a:pt x="139827" y="96442"/>
                </a:lnTo>
                <a:lnTo>
                  <a:pt x="139932" y="96442"/>
                </a:lnTo>
                <a:lnTo>
                  <a:pt x="139932" y="91080"/>
                </a:lnTo>
                <a:close/>
                <a:moveTo>
                  <a:pt x="139932" y="96442"/>
                </a:moveTo>
                <a:lnTo>
                  <a:pt x="139932" y="96555"/>
                </a:lnTo>
                <a:lnTo>
                  <a:pt x="147031" y="96555"/>
                </a:lnTo>
                <a:lnTo>
                  <a:pt x="147031" y="96442"/>
                </a:lnTo>
                <a:close/>
                <a:moveTo>
                  <a:pt x="14285" y="96555"/>
                </a:moveTo>
                <a:lnTo>
                  <a:pt x="14285" y="101908"/>
                </a:lnTo>
                <a:lnTo>
                  <a:pt x="8941" y="101908"/>
                </a:lnTo>
                <a:lnTo>
                  <a:pt x="8941" y="96555"/>
                </a:lnTo>
                <a:close/>
                <a:moveTo>
                  <a:pt x="19742" y="96555"/>
                </a:moveTo>
                <a:lnTo>
                  <a:pt x="19742" y="101908"/>
                </a:lnTo>
                <a:lnTo>
                  <a:pt x="14399" y="101908"/>
                </a:lnTo>
                <a:lnTo>
                  <a:pt x="14399" y="96555"/>
                </a:lnTo>
                <a:close/>
                <a:moveTo>
                  <a:pt x="25200" y="96555"/>
                </a:moveTo>
                <a:lnTo>
                  <a:pt x="25200" y="101908"/>
                </a:lnTo>
                <a:lnTo>
                  <a:pt x="19856" y="101908"/>
                </a:lnTo>
                <a:lnTo>
                  <a:pt x="19856" y="96555"/>
                </a:lnTo>
                <a:close/>
                <a:moveTo>
                  <a:pt x="30674" y="96555"/>
                </a:moveTo>
                <a:lnTo>
                  <a:pt x="30674" y="101908"/>
                </a:lnTo>
                <a:lnTo>
                  <a:pt x="25313" y="101908"/>
                </a:lnTo>
                <a:lnTo>
                  <a:pt x="25313" y="96555"/>
                </a:lnTo>
                <a:close/>
                <a:moveTo>
                  <a:pt x="36131" y="96555"/>
                </a:moveTo>
                <a:lnTo>
                  <a:pt x="36131" y="101908"/>
                </a:lnTo>
                <a:lnTo>
                  <a:pt x="30779" y="101908"/>
                </a:lnTo>
                <a:lnTo>
                  <a:pt x="30779" y="96555"/>
                </a:lnTo>
                <a:close/>
                <a:moveTo>
                  <a:pt x="41589" y="96555"/>
                </a:moveTo>
                <a:lnTo>
                  <a:pt x="41589" y="101908"/>
                </a:lnTo>
                <a:lnTo>
                  <a:pt x="36236" y="101908"/>
                </a:lnTo>
                <a:lnTo>
                  <a:pt x="36236" y="96555"/>
                </a:lnTo>
                <a:close/>
                <a:moveTo>
                  <a:pt x="47037" y="96555"/>
                </a:moveTo>
                <a:lnTo>
                  <a:pt x="47037" y="101908"/>
                </a:lnTo>
                <a:lnTo>
                  <a:pt x="41693" y="101908"/>
                </a:lnTo>
                <a:lnTo>
                  <a:pt x="41693" y="96555"/>
                </a:lnTo>
                <a:close/>
                <a:moveTo>
                  <a:pt x="52503" y="96555"/>
                </a:moveTo>
                <a:lnTo>
                  <a:pt x="52503" y="101908"/>
                </a:lnTo>
                <a:lnTo>
                  <a:pt x="47151" y="101908"/>
                </a:lnTo>
                <a:lnTo>
                  <a:pt x="47151" y="96555"/>
                </a:lnTo>
                <a:close/>
                <a:moveTo>
                  <a:pt x="57960" y="96555"/>
                </a:moveTo>
                <a:lnTo>
                  <a:pt x="57960" y="101908"/>
                </a:lnTo>
                <a:lnTo>
                  <a:pt x="52608" y="101908"/>
                </a:lnTo>
                <a:lnTo>
                  <a:pt x="52608" y="96555"/>
                </a:lnTo>
                <a:close/>
                <a:moveTo>
                  <a:pt x="63418" y="96555"/>
                </a:moveTo>
                <a:lnTo>
                  <a:pt x="63418" y="101908"/>
                </a:lnTo>
                <a:lnTo>
                  <a:pt x="58065" y="101908"/>
                </a:lnTo>
                <a:lnTo>
                  <a:pt x="58065" y="96555"/>
                </a:lnTo>
                <a:close/>
                <a:moveTo>
                  <a:pt x="68875" y="96555"/>
                </a:moveTo>
                <a:lnTo>
                  <a:pt x="68875" y="101908"/>
                </a:lnTo>
                <a:lnTo>
                  <a:pt x="63522" y="101908"/>
                </a:lnTo>
                <a:lnTo>
                  <a:pt x="63522" y="96555"/>
                </a:lnTo>
                <a:close/>
                <a:moveTo>
                  <a:pt x="74332" y="96555"/>
                </a:moveTo>
                <a:lnTo>
                  <a:pt x="74332" y="101908"/>
                </a:lnTo>
                <a:lnTo>
                  <a:pt x="68980" y="101908"/>
                </a:lnTo>
                <a:lnTo>
                  <a:pt x="68980" y="96555"/>
                </a:lnTo>
                <a:close/>
                <a:moveTo>
                  <a:pt x="79789" y="96555"/>
                </a:moveTo>
                <a:lnTo>
                  <a:pt x="79789" y="101908"/>
                </a:lnTo>
                <a:lnTo>
                  <a:pt x="74437" y="101908"/>
                </a:lnTo>
                <a:lnTo>
                  <a:pt x="74437" y="96555"/>
                </a:lnTo>
                <a:close/>
                <a:moveTo>
                  <a:pt x="85246" y="96555"/>
                </a:moveTo>
                <a:lnTo>
                  <a:pt x="85246" y="101908"/>
                </a:lnTo>
                <a:lnTo>
                  <a:pt x="79894" y="101908"/>
                </a:lnTo>
                <a:lnTo>
                  <a:pt x="79894" y="96555"/>
                </a:lnTo>
                <a:close/>
                <a:moveTo>
                  <a:pt x="90704" y="96555"/>
                </a:moveTo>
                <a:lnTo>
                  <a:pt x="90704" y="101908"/>
                </a:lnTo>
                <a:lnTo>
                  <a:pt x="85351" y="101908"/>
                </a:lnTo>
                <a:lnTo>
                  <a:pt x="85351" y="96555"/>
                </a:lnTo>
                <a:close/>
                <a:moveTo>
                  <a:pt x="96170" y="96555"/>
                </a:moveTo>
                <a:lnTo>
                  <a:pt x="96170" y="101908"/>
                </a:lnTo>
                <a:lnTo>
                  <a:pt x="90808" y="101908"/>
                </a:lnTo>
                <a:lnTo>
                  <a:pt x="90808" y="96555"/>
                </a:lnTo>
                <a:close/>
                <a:moveTo>
                  <a:pt x="101627" y="96555"/>
                </a:moveTo>
                <a:lnTo>
                  <a:pt x="101627" y="101908"/>
                </a:lnTo>
                <a:lnTo>
                  <a:pt x="96274" y="101908"/>
                </a:lnTo>
                <a:lnTo>
                  <a:pt x="96274" y="96555"/>
                </a:lnTo>
                <a:close/>
                <a:moveTo>
                  <a:pt x="107084" y="96555"/>
                </a:moveTo>
                <a:lnTo>
                  <a:pt x="107084" y="101908"/>
                </a:lnTo>
                <a:lnTo>
                  <a:pt x="101732" y="101908"/>
                </a:lnTo>
                <a:lnTo>
                  <a:pt x="101732" y="96555"/>
                </a:lnTo>
                <a:close/>
                <a:moveTo>
                  <a:pt x="112541" y="96555"/>
                </a:moveTo>
                <a:lnTo>
                  <a:pt x="112541" y="101908"/>
                </a:lnTo>
                <a:lnTo>
                  <a:pt x="107189" y="101908"/>
                </a:lnTo>
                <a:lnTo>
                  <a:pt x="107189" y="96555"/>
                </a:lnTo>
                <a:close/>
                <a:moveTo>
                  <a:pt x="117999" y="96555"/>
                </a:moveTo>
                <a:lnTo>
                  <a:pt x="117999" y="101908"/>
                </a:lnTo>
                <a:lnTo>
                  <a:pt x="112646" y="101908"/>
                </a:lnTo>
                <a:lnTo>
                  <a:pt x="112646" y="96555"/>
                </a:lnTo>
                <a:close/>
                <a:moveTo>
                  <a:pt x="123456" y="96555"/>
                </a:moveTo>
                <a:lnTo>
                  <a:pt x="123456" y="101908"/>
                </a:lnTo>
                <a:lnTo>
                  <a:pt x="118103" y="101908"/>
                </a:lnTo>
                <a:lnTo>
                  <a:pt x="118103" y="96555"/>
                </a:lnTo>
                <a:close/>
                <a:moveTo>
                  <a:pt x="128913" y="96555"/>
                </a:moveTo>
                <a:lnTo>
                  <a:pt x="128913" y="101908"/>
                </a:lnTo>
                <a:lnTo>
                  <a:pt x="123561" y="101908"/>
                </a:lnTo>
                <a:lnTo>
                  <a:pt x="123561" y="96555"/>
                </a:lnTo>
                <a:close/>
                <a:moveTo>
                  <a:pt x="134370" y="96555"/>
                </a:moveTo>
                <a:lnTo>
                  <a:pt x="134370" y="101908"/>
                </a:lnTo>
                <a:lnTo>
                  <a:pt x="129018" y="101908"/>
                </a:lnTo>
                <a:lnTo>
                  <a:pt x="129018" y="96555"/>
                </a:lnTo>
                <a:close/>
                <a:moveTo>
                  <a:pt x="139827" y="96555"/>
                </a:moveTo>
                <a:lnTo>
                  <a:pt x="139827" y="101908"/>
                </a:lnTo>
                <a:lnTo>
                  <a:pt x="139932" y="101908"/>
                </a:lnTo>
                <a:lnTo>
                  <a:pt x="139932" y="96555"/>
                </a:lnTo>
                <a:close/>
                <a:moveTo>
                  <a:pt x="139932" y="101908"/>
                </a:moveTo>
                <a:lnTo>
                  <a:pt x="139932" y="102021"/>
                </a:lnTo>
                <a:lnTo>
                  <a:pt x="147031" y="102021"/>
                </a:lnTo>
                <a:lnTo>
                  <a:pt x="147031" y="101908"/>
                </a:lnTo>
                <a:close/>
                <a:moveTo>
                  <a:pt x="14285" y="102021"/>
                </a:moveTo>
                <a:lnTo>
                  <a:pt x="14285" y="107382"/>
                </a:lnTo>
                <a:lnTo>
                  <a:pt x="8941" y="107382"/>
                </a:lnTo>
                <a:lnTo>
                  <a:pt x="8941" y="102021"/>
                </a:lnTo>
                <a:close/>
                <a:moveTo>
                  <a:pt x="19742" y="102021"/>
                </a:moveTo>
                <a:lnTo>
                  <a:pt x="19742" y="107382"/>
                </a:lnTo>
                <a:lnTo>
                  <a:pt x="14399" y="107382"/>
                </a:lnTo>
                <a:lnTo>
                  <a:pt x="14399" y="102021"/>
                </a:lnTo>
                <a:close/>
                <a:moveTo>
                  <a:pt x="25200" y="102021"/>
                </a:moveTo>
                <a:lnTo>
                  <a:pt x="25200" y="107382"/>
                </a:lnTo>
                <a:lnTo>
                  <a:pt x="19856" y="107382"/>
                </a:lnTo>
                <a:lnTo>
                  <a:pt x="19856" y="102021"/>
                </a:lnTo>
                <a:close/>
                <a:moveTo>
                  <a:pt x="30674" y="102021"/>
                </a:moveTo>
                <a:lnTo>
                  <a:pt x="30674" y="107382"/>
                </a:lnTo>
                <a:lnTo>
                  <a:pt x="25313" y="107382"/>
                </a:lnTo>
                <a:lnTo>
                  <a:pt x="25313" y="102021"/>
                </a:lnTo>
                <a:close/>
                <a:moveTo>
                  <a:pt x="36131" y="102021"/>
                </a:moveTo>
                <a:lnTo>
                  <a:pt x="36131" y="107382"/>
                </a:lnTo>
                <a:lnTo>
                  <a:pt x="30779" y="107382"/>
                </a:lnTo>
                <a:lnTo>
                  <a:pt x="30779" y="102021"/>
                </a:lnTo>
                <a:close/>
                <a:moveTo>
                  <a:pt x="41589" y="102021"/>
                </a:moveTo>
                <a:lnTo>
                  <a:pt x="41589" y="107382"/>
                </a:lnTo>
                <a:lnTo>
                  <a:pt x="36236" y="107382"/>
                </a:lnTo>
                <a:lnTo>
                  <a:pt x="36236" y="102021"/>
                </a:lnTo>
                <a:close/>
                <a:moveTo>
                  <a:pt x="47037" y="102021"/>
                </a:moveTo>
                <a:lnTo>
                  <a:pt x="47037" y="107382"/>
                </a:lnTo>
                <a:lnTo>
                  <a:pt x="41693" y="107382"/>
                </a:lnTo>
                <a:lnTo>
                  <a:pt x="41693" y="102021"/>
                </a:lnTo>
                <a:close/>
                <a:moveTo>
                  <a:pt x="52503" y="102021"/>
                </a:moveTo>
                <a:lnTo>
                  <a:pt x="52503" y="107382"/>
                </a:lnTo>
                <a:lnTo>
                  <a:pt x="47151" y="107382"/>
                </a:lnTo>
                <a:lnTo>
                  <a:pt x="47151" y="102021"/>
                </a:lnTo>
                <a:close/>
                <a:moveTo>
                  <a:pt x="57960" y="102021"/>
                </a:moveTo>
                <a:lnTo>
                  <a:pt x="57960" y="107382"/>
                </a:lnTo>
                <a:lnTo>
                  <a:pt x="52608" y="107382"/>
                </a:lnTo>
                <a:lnTo>
                  <a:pt x="52608" y="102021"/>
                </a:lnTo>
                <a:close/>
                <a:moveTo>
                  <a:pt x="63418" y="102021"/>
                </a:moveTo>
                <a:lnTo>
                  <a:pt x="63418" y="107382"/>
                </a:lnTo>
                <a:lnTo>
                  <a:pt x="58065" y="107382"/>
                </a:lnTo>
                <a:lnTo>
                  <a:pt x="58065" y="102021"/>
                </a:lnTo>
                <a:close/>
                <a:moveTo>
                  <a:pt x="68875" y="102021"/>
                </a:moveTo>
                <a:lnTo>
                  <a:pt x="68875" y="107382"/>
                </a:lnTo>
                <a:lnTo>
                  <a:pt x="63522" y="107382"/>
                </a:lnTo>
                <a:lnTo>
                  <a:pt x="63522" y="102021"/>
                </a:lnTo>
                <a:close/>
                <a:moveTo>
                  <a:pt x="74332" y="102021"/>
                </a:moveTo>
                <a:lnTo>
                  <a:pt x="74332" y="107382"/>
                </a:lnTo>
                <a:lnTo>
                  <a:pt x="68980" y="107382"/>
                </a:lnTo>
                <a:lnTo>
                  <a:pt x="68980" y="102021"/>
                </a:lnTo>
                <a:close/>
                <a:moveTo>
                  <a:pt x="79789" y="102021"/>
                </a:moveTo>
                <a:lnTo>
                  <a:pt x="79789" y="107382"/>
                </a:lnTo>
                <a:lnTo>
                  <a:pt x="74437" y="107382"/>
                </a:lnTo>
                <a:lnTo>
                  <a:pt x="74437" y="102021"/>
                </a:lnTo>
                <a:close/>
                <a:moveTo>
                  <a:pt x="85246" y="102021"/>
                </a:moveTo>
                <a:lnTo>
                  <a:pt x="85246" y="107382"/>
                </a:lnTo>
                <a:lnTo>
                  <a:pt x="79894" y="107382"/>
                </a:lnTo>
                <a:lnTo>
                  <a:pt x="79894" y="102021"/>
                </a:lnTo>
                <a:close/>
                <a:moveTo>
                  <a:pt x="90704" y="102021"/>
                </a:moveTo>
                <a:lnTo>
                  <a:pt x="90704" y="107382"/>
                </a:lnTo>
                <a:lnTo>
                  <a:pt x="85351" y="107382"/>
                </a:lnTo>
                <a:lnTo>
                  <a:pt x="85351" y="102021"/>
                </a:lnTo>
                <a:close/>
                <a:moveTo>
                  <a:pt x="96170" y="102021"/>
                </a:moveTo>
                <a:lnTo>
                  <a:pt x="96170" y="107382"/>
                </a:lnTo>
                <a:lnTo>
                  <a:pt x="90808" y="107382"/>
                </a:lnTo>
                <a:lnTo>
                  <a:pt x="90808" y="102021"/>
                </a:lnTo>
                <a:close/>
                <a:moveTo>
                  <a:pt x="101627" y="102021"/>
                </a:moveTo>
                <a:lnTo>
                  <a:pt x="101627" y="107382"/>
                </a:lnTo>
                <a:lnTo>
                  <a:pt x="96274" y="107382"/>
                </a:lnTo>
                <a:lnTo>
                  <a:pt x="96274" y="102021"/>
                </a:lnTo>
                <a:close/>
                <a:moveTo>
                  <a:pt x="107084" y="102021"/>
                </a:moveTo>
                <a:lnTo>
                  <a:pt x="107084" y="107382"/>
                </a:lnTo>
                <a:lnTo>
                  <a:pt x="101732" y="107382"/>
                </a:lnTo>
                <a:lnTo>
                  <a:pt x="101732" y="102021"/>
                </a:lnTo>
                <a:close/>
                <a:moveTo>
                  <a:pt x="112541" y="102021"/>
                </a:moveTo>
                <a:lnTo>
                  <a:pt x="112541" y="107382"/>
                </a:lnTo>
                <a:lnTo>
                  <a:pt x="107189" y="107382"/>
                </a:lnTo>
                <a:lnTo>
                  <a:pt x="107189" y="102021"/>
                </a:lnTo>
                <a:close/>
                <a:moveTo>
                  <a:pt x="117999" y="102021"/>
                </a:moveTo>
                <a:lnTo>
                  <a:pt x="117999" y="107382"/>
                </a:lnTo>
                <a:lnTo>
                  <a:pt x="112646" y="107382"/>
                </a:lnTo>
                <a:lnTo>
                  <a:pt x="112646" y="102021"/>
                </a:lnTo>
                <a:close/>
                <a:moveTo>
                  <a:pt x="123456" y="102021"/>
                </a:moveTo>
                <a:lnTo>
                  <a:pt x="123456" y="107382"/>
                </a:lnTo>
                <a:lnTo>
                  <a:pt x="118103" y="107382"/>
                </a:lnTo>
                <a:lnTo>
                  <a:pt x="118103" y="102021"/>
                </a:lnTo>
                <a:close/>
                <a:moveTo>
                  <a:pt x="128913" y="102021"/>
                </a:moveTo>
                <a:lnTo>
                  <a:pt x="128913" y="107382"/>
                </a:lnTo>
                <a:lnTo>
                  <a:pt x="123561" y="107382"/>
                </a:lnTo>
                <a:lnTo>
                  <a:pt x="123561" y="102021"/>
                </a:lnTo>
                <a:close/>
                <a:moveTo>
                  <a:pt x="134370" y="102021"/>
                </a:moveTo>
                <a:lnTo>
                  <a:pt x="134370" y="107382"/>
                </a:lnTo>
                <a:lnTo>
                  <a:pt x="129018" y="107382"/>
                </a:lnTo>
                <a:lnTo>
                  <a:pt x="129018" y="102021"/>
                </a:lnTo>
                <a:close/>
                <a:moveTo>
                  <a:pt x="139827" y="102021"/>
                </a:moveTo>
                <a:lnTo>
                  <a:pt x="139827" y="107382"/>
                </a:lnTo>
                <a:lnTo>
                  <a:pt x="139932" y="107382"/>
                </a:lnTo>
                <a:lnTo>
                  <a:pt x="139932" y="102021"/>
                </a:lnTo>
                <a:close/>
                <a:moveTo>
                  <a:pt x="139932" y="107382"/>
                </a:moveTo>
                <a:lnTo>
                  <a:pt x="139932" y="107487"/>
                </a:lnTo>
                <a:lnTo>
                  <a:pt x="147031" y="107487"/>
                </a:lnTo>
                <a:lnTo>
                  <a:pt x="147031" y="107382"/>
                </a:lnTo>
                <a:close/>
                <a:moveTo>
                  <a:pt x="14285" y="107487"/>
                </a:moveTo>
                <a:lnTo>
                  <a:pt x="14285" y="112848"/>
                </a:lnTo>
                <a:lnTo>
                  <a:pt x="8941" y="112848"/>
                </a:lnTo>
                <a:lnTo>
                  <a:pt x="8941" y="107487"/>
                </a:lnTo>
                <a:close/>
                <a:moveTo>
                  <a:pt x="19742" y="107487"/>
                </a:moveTo>
                <a:lnTo>
                  <a:pt x="19742" y="112848"/>
                </a:lnTo>
                <a:lnTo>
                  <a:pt x="14399" y="112848"/>
                </a:lnTo>
                <a:lnTo>
                  <a:pt x="14399" y="107487"/>
                </a:lnTo>
                <a:close/>
                <a:moveTo>
                  <a:pt x="25200" y="107487"/>
                </a:moveTo>
                <a:lnTo>
                  <a:pt x="25200" y="112848"/>
                </a:lnTo>
                <a:lnTo>
                  <a:pt x="19856" y="112848"/>
                </a:lnTo>
                <a:lnTo>
                  <a:pt x="19856" y="107487"/>
                </a:lnTo>
                <a:close/>
                <a:moveTo>
                  <a:pt x="30674" y="107487"/>
                </a:moveTo>
                <a:lnTo>
                  <a:pt x="30674" y="112848"/>
                </a:lnTo>
                <a:lnTo>
                  <a:pt x="25313" y="112848"/>
                </a:lnTo>
                <a:lnTo>
                  <a:pt x="25313" y="107487"/>
                </a:lnTo>
                <a:close/>
                <a:moveTo>
                  <a:pt x="36131" y="107487"/>
                </a:moveTo>
                <a:lnTo>
                  <a:pt x="36131" y="112848"/>
                </a:lnTo>
                <a:lnTo>
                  <a:pt x="30779" y="112848"/>
                </a:lnTo>
                <a:lnTo>
                  <a:pt x="30779" y="107487"/>
                </a:lnTo>
                <a:close/>
                <a:moveTo>
                  <a:pt x="41589" y="107487"/>
                </a:moveTo>
                <a:lnTo>
                  <a:pt x="41589" y="112848"/>
                </a:lnTo>
                <a:lnTo>
                  <a:pt x="36236" y="112848"/>
                </a:lnTo>
                <a:lnTo>
                  <a:pt x="36236" y="107487"/>
                </a:lnTo>
                <a:close/>
                <a:moveTo>
                  <a:pt x="47037" y="107487"/>
                </a:moveTo>
                <a:lnTo>
                  <a:pt x="47037" y="112848"/>
                </a:lnTo>
                <a:lnTo>
                  <a:pt x="41693" y="112848"/>
                </a:lnTo>
                <a:lnTo>
                  <a:pt x="41693" y="107487"/>
                </a:lnTo>
                <a:close/>
                <a:moveTo>
                  <a:pt x="52503" y="107487"/>
                </a:moveTo>
                <a:lnTo>
                  <a:pt x="52503" y="112848"/>
                </a:lnTo>
                <a:lnTo>
                  <a:pt x="47151" y="112848"/>
                </a:lnTo>
                <a:lnTo>
                  <a:pt x="47151" y="107487"/>
                </a:lnTo>
                <a:close/>
                <a:moveTo>
                  <a:pt x="57960" y="107487"/>
                </a:moveTo>
                <a:lnTo>
                  <a:pt x="57960" y="112848"/>
                </a:lnTo>
                <a:lnTo>
                  <a:pt x="52608" y="112848"/>
                </a:lnTo>
                <a:lnTo>
                  <a:pt x="52608" y="107487"/>
                </a:lnTo>
                <a:close/>
                <a:moveTo>
                  <a:pt x="63418" y="107487"/>
                </a:moveTo>
                <a:lnTo>
                  <a:pt x="63418" y="112848"/>
                </a:lnTo>
                <a:lnTo>
                  <a:pt x="58065" y="112848"/>
                </a:lnTo>
                <a:lnTo>
                  <a:pt x="58065" y="107487"/>
                </a:lnTo>
                <a:close/>
                <a:moveTo>
                  <a:pt x="68875" y="107487"/>
                </a:moveTo>
                <a:lnTo>
                  <a:pt x="68875" y="112848"/>
                </a:lnTo>
                <a:lnTo>
                  <a:pt x="63522" y="112848"/>
                </a:lnTo>
                <a:lnTo>
                  <a:pt x="63522" y="107487"/>
                </a:lnTo>
                <a:close/>
                <a:moveTo>
                  <a:pt x="74332" y="107487"/>
                </a:moveTo>
                <a:lnTo>
                  <a:pt x="74332" y="112848"/>
                </a:lnTo>
                <a:lnTo>
                  <a:pt x="68980" y="112848"/>
                </a:lnTo>
                <a:lnTo>
                  <a:pt x="68980" y="107487"/>
                </a:lnTo>
                <a:close/>
                <a:moveTo>
                  <a:pt x="79789" y="107487"/>
                </a:moveTo>
                <a:lnTo>
                  <a:pt x="79789" y="112848"/>
                </a:lnTo>
                <a:lnTo>
                  <a:pt x="74437" y="112848"/>
                </a:lnTo>
                <a:lnTo>
                  <a:pt x="74437" y="107487"/>
                </a:lnTo>
                <a:close/>
                <a:moveTo>
                  <a:pt x="85246" y="107487"/>
                </a:moveTo>
                <a:lnTo>
                  <a:pt x="85246" y="112848"/>
                </a:lnTo>
                <a:lnTo>
                  <a:pt x="79894" y="112848"/>
                </a:lnTo>
                <a:lnTo>
                  <a:pt x="79894" y="107487"/>
                </a:lnTo>
                <a:close/>
                <a:moveTo>
                  <a:pt x="90704" y="107487"/>
                </a:moveTo>
                <a:lnTo>
                  <a:pt x="90704" y="112848"/>
                </a:lnTo>
                <a:lnTo>
                  <a:pt x="85351" y="112848"/>
                </a:lnTo>
                <a:lnTo>
                  <a:pt x="85351" y="107487"/>
                </a:lnTo>
                <a:close/>
                <a:moveTo>
                  <a:pt x="96170" y="107487"/>
                </a:moveTo>
                <a:lnTo>
                  <a:pt x="96170" y="112848"/>
                </a:lnTo>
                <a:lnTo>
                  <a:pt x="90808" y="112848"/>
                </a:lnTo>
                <a:lnTo>
                  <a:pt x="90808" y="107487"/>
                </a:lnTo>
                <a:close/>
                <a:moveTo>
                  <a:pt x="101627" y="107487"/>
                </a:moveTo>
                <a:lnTo>
                  <a:pt x="101627" y="112848"/>
                </a:lnTo>
                <a:lnTo>
                  <a:pt x="96274" y="112848"/>
                </a:lnTo>
                <a:lnTo>
                  <a:pt x="96274" y="107487"/>
                </a:lnTo>
                <a:close/>
                <a:moveTo>
                  <a:pt x="107084" y="107487"/>
                </a:moveTo>
                <a:lnTo>
                  <a:pt x="107084" y="112848"/>
                </a:lnTo>
                <a:lnTo>
                  <a:pt x="101732" y="112848"/>
                </a:lnTo>
                <a:lnTo>
                  <a:pt x="101732" y="107487"/>
                </a:lnTo>
                <a:close/>
                <a:moveTo>
                  <a:pt x="112541" y="107487"/>
                </a:moveTo>
                <a:lnTo>
                  <a:pt x="112541" y="112848"/>
                </a:lnTo>
                <a:lnTo>
                  <a:pt x="107189" y="112848"/>
                </a:lnTo>
                <a:lnTo>
                  <a:pt x="107189" y="107487"/>
                </a:lnTo>
                <a:close/>
                <a:moveTo>
                  <a:pt x="117999" y="107487"/>
                </a:moveTo>
                <a:lnTo>
                  <a:pt x="117999" y="112848"/>
                </a:lnTo>
                <a:lnTo>
                  <a:pt x="112646" y="112848"/>
                </a:lnTo>
                <a:lnTo>
                  <a:pt x="112646" y="107487"/>
                </a:lnTo>
                <a:close/>
                <a:moveTo>
                  <a:pt x="123456" y="107487"/>
                </a:moveTo>
                <a:lnTo>
                  <a:pt x="123456" y="112848"/>
                </a:lnTo>
                <a:lnTo>
                  <a:pt x="118103" y="112848"/>
                </a:lnTo>
                <a:lnTo>
                  <a:pt x="118103" y="107487"/>
                </a:lnTo>
                <a:close/>
                <a:moveTo>
                  <a:pt x="128913" y="107487"/>
                </a:moveTo>
                <a:lnTo>
                  <a:pt x="128913" y="112848"/>
                </a:lnTo>
                <a:lnTo>
                  <a:pt x="123561" y="112848"/>
                </a:lnTo>
                <a:lnTo>
                  <a:pt x="123561" y="107487"/>
                </a:lnTo>
                <a:close/>
                <a:moveTo>
                  <a:pt x="134370" y="107487"/>
                </a:moveTo>
                <a:lnTo>
                  <a:pt x="134370" y="112848"/>
                </a:lnTo>
                <a:lnTo>
                  <a:pt x="129018" y="112848"/>
                </a:lnTo>
                <a:lnTo>
                  <a:pt x="129018" y="107487"/>
                </a:lnTo>
                <a:close/>
                <a:moveTo>
                  <a:pt x="139827" y="107487"/>
                </a:moveTo>
                <a:lnTo>
                  <a:pt x="139827" y="112848"/>
                </a:lnTo>
                <a:lnTo>
                  <a:pt x="139932" y="112848"/>
                </a:lnTo>
                <a:lnTo>
                  <a:pt x="139932" y="107487"/>
                </a:lnTo>
                <a:close/>
                <a:moveTo>
                  <a:pt x="139932" y="112848"/>
                </a:moveTo>
                <a:lnTo>
                  <a:pt x="139932" y="112953"/>
                </a:lnTo>
                <a:lnTo>
                  <a:pt x="147031" y="112953"/>
                </a:lnTo>
                <a:lnTo>
                  <a:pt x="147031" y="112848"/>
                </a:lnTo>
                <a:close/>
                <a:moveTo>
                  <a:pt x="14285" y="112953"/>
                </a:moveTo>
                <a:lnTo>
                  <a:pt x="14285" y="118306"/>
                </a:lnTo>
                <a:lnTo>
                  <a:pt x="8941" y="118306"/>
                </a:lnTo>
                <a:lnTo>
                  <a:pt x="8941" y="112953"/>
                </a:lnTo>
                <a:close/>
                <a:moveTo>
                  <a:pt x="19742" y="112953"/>
                </a:moveTo>
                <a:lnTo>
                  <a:pt x="19742" y="118306"/>
                </a:lnTo>
                <a:lnTo>
                  <a:pt x="14399" y="118306"/>
                </a:lnTo>
                <a:lnTo>
                  <a:pt x="14399" y="112953"/>
                </a:lnTo>
                <a:close/>
                <a:moveTo>
                  <a:pt x="25200" y="112953"/>
                </a:moveTo>
                <a:lnTo>
                  <a:pt x="25200" y="118306"/>
                </a:lnTo>
                <a:lnTo>
                  <a:pt x="19856" y="118306"/>
                </a:lnTo>
                <a:lnTo>
                  <a:pt x="19856" y="112953"/>
                </a:lnTo>
                <a:close/>
                <a:moveTo>
                  <a:pt x="30674" y="112953"/>
                </a:moveTo>
                <a:lnTo>
                  <a:pt x="30674" y="118306"/>
                </a:lnTo>
                <a:lnTo>
                  <a:pt x="25313" y="118306"/>
                </a:lnTo>
                <a:lnTo>
                  <a:pt x="25313" y="112953"/>
                </a:lnTo>
                <a:close/>
                <a:moveTo>
                  <a:pt x="36131" y="112953"/>
                </a:moveTo>
                <a:lnTo>
                  <a:pt x="36131" y="118306"/>
                </a:lnTo>
                <a:lnTo>
                  <a:pt x="30779" y="118306"/>
                </a:lnTo>
                <a:lnTo>
                  <a:pt x="30779" y="112953"/>
                </a:lnTo>
                <a:close/>
                <a:moveTo>
                  <a:pt x="41589" y="112953"/>
                </a:moveTo>
                <a:lnTo>
                  <a:pt x="41589" y="118306"/>
                </a:lnTo>
                <a:lnTo>
                  <a:pt x="36236" y="118306"/>
                </a:lnTo>
                <a:lnTo>
                  <a:pt x="36236" y="112953"/>
                </a:lnTo>
                <a:close/>
                <a:moveTo>
                  <a:pt x="47037" y="112953"/>
                </a:moveTo>
                <a:lnTo>
                  <a:pt x="47037" y="118306"/>
                </a:lnTo>
                <a:lnTo>
                  <a:pt x="41693" y="118306"/>
                </a:lnTo>
                <a:lnTo>
                  <a:pt x="41693" y="112953"/>
                </a:lnTo>
                <a:close/>
                <a:moveTo>
                  <a:pt x="52503" y="112953"/>
                </a:moveTo>
                <a:lnTo>
                  <a:pt x="52503" y="118306"/>
                </a:lnTo>
                <a:lnTo>
                  <a:pt x="47151" y="118306"/>
                </a:lnTo>
                <a:lnTo>
                  <a:pt x="47151" y="112953"/>
                </a:lnTo>
                <a:close/>
                <a:moveTo>
                  <a:pt x="57960" y="112953"/>
                </a:moveTo>
                <a:lnTo>
                  <a:pt x="57960" y="118306"/>
                </a:lnTo>
                <a:lnTo>
                  <a:pt x="52608" y="118306"/>
                </a:lnTo>
                <a:lnTo>
                  <a:pt x="52608" y="112953"/>
                </a:lnTo>
                <a:close/>
                <a:moveTo>
                  <a:pt x="63418" y="112953"/>
                </a:moveTo>
                <a:lnTo>
                  <a:pt x="63418" y="118306"/>
                </a:lnTo>
                <a:lnTo>
                  <a:pt x="58065" y="118306"/>
                </a:lnTo>
                <a:lnTo>
                  <a:pt x="58065" y="112953"/>
                </a:lnTo>
                <a:close/>
                <a:moveTo>
                  <a:pt x="68875" y="112953"/>
                </a:moveTo>
                <a:lnTo>
                  <a:pt x="68875" y="118306"/>
                </a:lnTo>
                <a:lnTo>
                  <a:pt x="63522" y="118306"/>
                </a:lnTo>
                <a:lnTo>
                  <a:pt x="63522" y="112953"/>
                </a:lnTo>
                <a:close/>
                <a:moveTo>
                  <a:pt x="74332" y="112953"/>
                </a:moveTo>
                <a:lnTo>
                  <a:pt x="74332" y="118306"/>
                </a:lnTo>
                <a:lnTo>
                  <a:pt x="68980" y="118306"/>
                </a:lnTo>
                <a:lnTo>
                  <a:pt x="68980" y="112953"/>
                </a:lnTo>
                <a:close/>
                <a:moveTo>
                  <a:pt x="79789" y="112953"/>
                </a:moveTo>
                <a:lnTo>
                  <a:pt x="79789" y="118306"/>
                </a:lnTo>
                <a:lnTo>
                  <a:pt x="74437" y="118306"/>
                </a:lnTo>
                <a:lnTo>
                  <a:pt x="74437" y="112953"/>
                </a:lnTo>
                <a:close/>
                <a:moveTo>
                  <a:pt x="85246" y="112953"/>
                </a:moveTo>
                <a:lnTo>
                  <a:pt x="85246" y="118306"/>
                </a:lnTo>
                <a:lnTo>
                  <a:pt x="79894" y="118306"/>
                </a:lnTo>
                <a:lnTo>
                  <a:pt x="79894" y="112953"/>
                </a:lnTo>
                <a:close/>
                <a:moveTo>
                  <a:pt x="90704" y="112953"/>
                </a:moveTo>
                <a:lnTo>
                  <a:pt x="90704" y="118306"/>
                </a:lnTo>
                <a:lnTo>
                  <a:pt x="85351" y="118306"/>
                </a:lnTo>
                <a:lnTo>
                  <a:pt x="85351" y="112953"/>
                </a:lnTo>
                <a:close/>
                <a:moveTo>
                  <a:pt x="96170" y="112953"/>
                </a:moveTo>
                <a:lnTo>
                  <a:pt x="96170" y="118306"/>
                </a:lnTo>
                <a:lnTo>
                  <a:pt x="90808" y="118306"/>
                </a:lnTo>
                <a:lnTo>
                  <a:pt x="90808" y="112953"/>
                </a:lnTo>
                <a:close/>
                <a:moveTo>
                  <a:pt x="101627" y="112953"/>
                </a:moveTo>
                <a:lnTo>
                  <a:pt x="101627" y="118306"/>
                </a:lnTo>
                <a:lnTo>
                  <a:pt x="96274" y="118306"/>
                </a:lnTo>
                <a:lnTo>
                  <a:pt x="96274" y="112953"/>
                </a:lnTo>
                <a:close/>
                <a:moveTo>
                  <a:pt x="107084" y="112953"/>
                </a:moveTo>
                <a:lnTo>
                  <a:pt x="107084" y="118306"/>
                </a:lnTo>
                <a:lnTo>
                  <a:pt x="101732" y="118306"/>
                </a:lnTo>
                <a:lnTo>
                  <a:pt x="101732" y="112953"/>
                </a:lnTo>
                <a:close/>
                <a:moveTo>
                  <a:pt x="112541" y="112953"/>
                </a:moveTo>
                <a:lnTo>
                  <a:pt x="112541" y="118306"/>
                </a:lnTo>
                <a:lnTo>
                  <a:pt x="107189" y="118306"/>
                </a:lnTo>
                <a:lnTo>
                  <a:pt x="107189" y="112953"/>
                </a:lnTo>
                <a:close/>
                <a:moveTo>
                  <a:pt x="117999" y="112953"/>
                </a:moveTo>
                <a:lnTo>
                  <a:pt x="117999" y="118306"/>
                </a:lnTo>
                <a:lnTo>
                  <a:pt x="112646" y="118306"/>
                </a:lnTo>
                <a:lnTo>
                  <a:pt x="112646" y="112953"/>
                </a:lnTo>
                <a:close/>
                <a:moveTo>
                  <a:pt x="123456" y="112953"/>
                </a:moveTo>
                <a:lnTo>
                  <a:pt x="123456" y="118306"/>
                </a:lnTo>
                <a:lnTo>
                  <a:pt x="118103" y="118306"/>
                </a:lnTo>
                <a:lnTo>
                  <a:pt x="118103" y="112953"/>
                </a:lnTo>
                <a:close/>
                <a:moveTo>
                  <a:pt x="128913" y="112953"/>
                </a:moveTo>
                <a:lnTo>
                  <a:pt x="128913" y="118306"/>
                </a:lnTo>
                <a:lnTo>
                  <a:pt x="123561" y="118306"/>
                </a:lnTo>
                <a:lnTo>
                  <a:pt x="123561" y="112953"/>
                </a:lnTo>
                <a:close/>
                <a:moveTo>
                  <a:pt x="134370" y="112953"/>
                </a:moveTo>
                <a:lnTo>
                  <a:pt x="134370" y="118306"/>
                </a:lnTo>
                <a:lnTo>
                  <a:pt x="129018" y="118306"/>
                </a:lnTo>
                <a:lnTo>
                  <a:pt x="129018" y="112953"/>
                </a:lnTo>
                <a:close/>
                <a:moveTo>
                  <a:pt x="139827" y="112953"/>
                </a:moveTo>
                <a:lnTo>
                  <a:pt x="139827" y="118306"/>
                </a:lnTo>
                <a:lnTo>
                  <a:pt x="139932" y="118306"/>
                </a:lnTo>
                <a:lnTo>
                  <a:pt x="139932" y="112953"/>
                </a:lnTo>
                <a:close/>
                <a:moveTo>
                  <a:pt x="139932" y="118306"/>
                </a:moveTo>
                <a:lnTo>
                  <a:pt x="139932" y="118410"/>
                </a:lnTo>
                <a:lnTo>
                  <a:pt x="147031" y="118410"/>
                </a:lnTo>
                <a:lnTo>
                  <a:pt x="147031" y="118306"/>
                </a:lnTo>
                <a:close/>
                <a:moveTo>
                  <a:pt x="14285" y="118410"/>
                </a:moveTo>
                <a:lnTo>
                  <a:pt x="14285" y="123772"/>
                </a:lnTo>
                <a:lnTo>
                  <a:pt x="8941" y="123772"/>
                </a:lnTo>
                <a:lnTo>
                  <a:pt x="8941" y="118410"/>
                </a:lnTo>
                <a:close/>
                <a:moveTo>
                  <a:pt x="19742" y="118410"/>
                </a:moveTo>
                <a:lnTo>
                  <a:pt x="19742" y="123772"/>
                </a:lnTo>
                <a:lnTo>
                  <a:pt x="14399" y="123772"/>
                </a:lnTo>
                <a:lnTo>
                  <a:pt x="14399" y="118410"/>
                </a:lnTo>
                <a:close/>
                <a:moveTo>
                  <a:pt x="25200" y="118410"/>
                </a:moveTo>
                <a:lnTo>
                  <a:pt x="25200" y="123772"/>
                </a:lnTo>
                <a:lnTo>
                  <a:pt x="19856" y="123772"/>
                </a:lnTo>
                <a:lnTo>
                  <a:pt x="19856" y="118410"/>
                </a:lnTo>
                <a:close/>
                <a:moveTo>
                  <a:pt x="30674" y="118410"/>
                </a:moveTo>
                <a:lnTo>
                  <a:pt x="30674" y="123772"/>
                </a:lnTo>
                <a:lnTo>
                  <a:pt x="25313" y="123772"/>
                </a:lnTo>
                <a:lnTo>
                  <a:pt x="25313" y="118410"/>
                </a:lnTo>
                <a:close/>
                <a:moveTo>
                  <a:pt x="36131" y="118410"/>
                </a:moveTo>
                <a:lnTo>
                  <a:pt x="36131" y="123772"/>
                </a:lnTo>
                <a:lnTo>
                  <a:pt x="30779" y="123772"/>
                </a:lnTo>
                <a:lnTo>
                  <a:pt x="30779" y="118410"/>
                </a:lnTo>
                <a:close/>
                <a:moveTo>
                  <a:pt x="41589" y="118410"/>
                </a:moveTo>
                <a:lnTo>
                  <a:pt x="41589" y="123772"/>
                </a:lnTo>
                <a:lnTo>
                  <a:pt x="36236" y="123772"/>
                </a:lnTo>
                <a:lnTo>
                  <a:pt x="36236" y="118410"/>
                </a:lnTo>
                <a:close/>
                <a:moveTo>
                  <a:pt x="47037" y="118410"/>
                </a:moveTo>
                <a:lnTo>
                  <a:pt x="47037" y="123772"/>
                </a:lnTo>
                <a:lnTo>
                  <a:pt x="41693" y="123772"/>
                </a:lnTo>
                <a:lnTo>
                  <a:pt x="41693" y="118410"/>
                </a:lnTo>
                <a:close/>
                <a:moveTo>
                  <a:pt x="52503" y="118410"/>
                </a:moveTo>
                <a:lnTo>
                  <a:pt x="52503" y="123772"/>
                </a:lnTo>
                <a:lnTo>
                  <a:pt x="47151" y="123772"/>
                </a:lnTo>
                <a:lnTo>
                  <a:pt x="47151" y="118410"/>
                </a:lnTo>
                <a:close/>
                <a:moveTo>
                  <a:pt x="57960" y="118410"/>
                </a:moveTo>
                <a:lnTo>
                  <a:pt x="57960" y="123772"/>
                </a:lnTo>
                <a:lnTo>
                  <a:pt x="52608" y="123772"/>
                </a:lnTo>
                <a:lnTo>
                  <a:pt x="52608" y="118410"/>
                </a:lnTo>
                <a:close/>
                <a:moveTo>
                  <a:pt x="63418" y="118410"/>
                </a:moveTo>
                <a:lnTo>
                  <a:pt x="63418" y="123772"/>
                </a:lnTo>
                <a:lnTo>
                  <a:pt x="58065" y="123772"/>
                </a:lnTo>
                <a:lnTo>
                  <a:pt x="58065" y="118410"/>
                </a:lnTo>
                <a:close/>
                <a:moveTo>
                  <a:pt x="68875" y="118410"/>
                </a:moveTo>
                <a:lnTo>
                  <a:pt x="68875" y="123772"/>
                </a:lnTo>
                <a:lnTo>
                  <a:pt x="63522" y="123772"/>
                </a:lnTo>
                <a:lnTo>
                  <a:pt x="63522" y="118410"/>
                </a:lnTo>
                <a:close/>
                <a:moveTo>
                  <a:pt x="74332" y="118410"/>
                </a:moveTo>
                <a:lnTo>
                  <a:pt x="74332" y="123772"/>
                </a:lnTo>
                <a:lnTo>
                  <a:pt x="68980" y="123772"/>
                </a:lnTo>
                <a:lnTo>
                  <a:pt x="68980" y="118410"/>
                </a:lnTo>
                <a:close/>
                <a:moveTo>
                  <a:pt x="79789" y="118410"/>
                </a:moveTo>
                <a:lnTo>
                  <a:pt x="79789" y="123772"/>
                </a:lnTo>
                <a:lnTo>
                  <a:pt x="74437" y="123772"/>
                </a:lnTo>
                <a:lnTo>
                  <a:pt x="74437" y="118410"/>
                </a:lnTo>
                <a:close/>
                <a:moveTo>
                  <a:pt x="85246" y="118410"/>
                </a:moveTo>
                <a:lnTo>
                  <a:pt x="85246" y="123772"/>
                </a:lnTo>
                <a:lnTo>
                  <a:pt x="79894" y="123772"/>
                </a:lnTo>
                <a:lnTo>
                  <a:pt x="79894" y="118410"/>
                </a:lnTo>
                <a:close/>
                <a:moveTo>
                  <a:pt x="90704" y="118410"/>
                </a:moveTo>
                <a:lnTo>
                  <a:pt x="90704" y="123772"/>
                </a:lnTo>
                <a:lnTo>
                  <a:pt x="85351" y="123772"/>
                </a:lnTo>
                <a:lnTo>
                  <a:pt x="85351" y="118410"/>
                </a:lnTo>
                <a:close/>
                <a:moveTo>
                  <a:pt x="96170" y="118410"/>
                </a:moveTo>
                <a:lnTo>
                  <a:pt x="96170" y="123772"/>
                </a:lnTo>
                <a:lnTo>
                  <a:pt x="90808" y="123772"/>
                </a:lnTo>
                <a:lnTo>
                  <a:pt x="90808" y="118410"/>
                </a:lnTo>
                <a:close/>
                <a:moveTo>
                  <a:pt x="101627" y="118410"/>
                </a:moveTo>
                <a:lnTo>
                  <a:pt x="101627" y="123772"/>
                </a:lnTo>
                <a:lnTo>
                  <a:pt x="96274" y="123772"/>
                </a:lnTo>
                <a:lnTo>
                  <a:pt x="96274" y="118410"/>
                </a:lnTo>
                <a:close/>
                <a:moveTo>
                  <a:pt x="107084" y="118410"/>
                </a:moveTo>
                <a:lnTo>
                  <a:pt x="107084" y="123772"/>
                </a:lnTo>
                <a:lnTo>
                  <a:pt x="101732" y="123772"/>
                </a:lnTo>
                <a:lnTo>
                  <a:pt x="101732" y="118410"/>
                </a:lnTo>
                <a:close/>
                <a:moveTo>
                  <a:pt x="112541" y="118410"/>
                </a:moveTo>
                <a:lnTo>
                  <a:pt x="112541" y="123772"/>
                </a:lnTo>
                <a:lnTo>
                  <a:pt x="107189" y="123772"/>
                </a:lnTo>
                <a:lnTo>
                  <a:pt x="107189" y="118410"/>
                </a:lnTo>
                <a:close/>
                <a:moveTo>
                  <a:pt x="117999" y="118410"/>
                </a:moveTo>
                <a:lnTo>
                  <a:pt x="117999" y="123772"/>
                </a:lnTo>
                <a:lnTo>
                  <a:pt x="112646" y="123772"/>
                </a:lnTo>
                <a:lnTo>
                  <a:pt x="112646" y="118410"/>
                </a:lnTo>
                <a:close/>
                <a:moveTo>
                  <a:pt x="123456" y="118410"/>
                </a:moveTo>
                <a:lnTo>
                  <a:pt x="123456" y="123772"/>
                </a:lnTo>
                <a:lnTo>
                  <a:pt x="118103" y="123772"/>
                </a:lnTo>
                <a:lnTo>
                  <a:pt x="118103" y="118410"/>
                </a:lnTo>
                <a:close/>
                <a:moveTo>
                  <a:pt x="128913" y="118410"/>
                </a:moveTo>
                <a:lnTo>
                  <a:pt x="128913" y="123772"/>
                </a:lnTo>
                <a:lnTo>
                  <a:pt x="123561" y="123772"/>
                </a:lnTo>
                <a:lnTo>
                  <a:pt x="123561" y="118410"/>
                </a:lnTo>
                <a:close/>
                <a:moveTo>
                  <a:pt x="134370" y="118410"/>
                </a:moveTo>
                <a:lnTo>
                  <a:pt x="134370" y="123772"/>
                </a:lnTo>
                <a:lnTo>
                  <a:pt x="129018" y="123772"/>
                </a:lnTo>
                <a:lnTo>
                  <a:pt x="129018" y="118410"/>
                </a:lnTo>
                <a:close/>
                <a:moveTo>
                  <a:pt x="139827" y="118410"/>
                </a:moveTo>
                <a:lnTo>
                  <a:pt x="139827" y="123772"/>
                </a:lnTo>
                <a:lnTo>
                  <a:pt x="139932" y="123772"/>
                </a:lnTo>
                <a:lnTo>
                  <a:pt x="139932" y="118410"/>
                </a:lnTo>
                <a:close/>
                <a:moveTo>
                  <a:pt x="139932" y="123772"/>
                </a:moveTo>
                <a:lnTo>
                  <a:pt x="139932" y="123885"/>
                </a:lnTo>
                <a:lnTo>
                  <a:pt x="147031" y="123885"/>
                </a:lnTo>
                <a:lnTo>
                  <a:pt x="147031" y="123772"/>
                </a:lnTo>
                <a:close/>
                <a:moveTo>
                  <a:pt x="14285" y="123885"/>
                </a:moveTo>
                <a:lnTo>
                  <a:pt x="14285" y="129238"/>
                </a:lnTo>
                <a:lnTo>
                  <a:pt x="8941" y="129238"/>
                </a:lnTo>
                <a:lnTo>
                  <a:pt x="8941" y="123885"/>
                </a:lnTo>
                <a:close/>
                <a:moveTo>
                  <a:pt x="19742" y="123885"/>
                </a:moveTo>
                <a:lnTo>
                  <a:pt x="19742" y="129238"/>
                </a:lnTo>
                <a:lnTo>
                  <a:pt x="14399" y="129238"/>
                </a:lnTo>
                <a:lnTo>
                  <a:pt x="14399" y="123885"/>
                </a:lnTo>
                <a:close/>
                <a:moveTo>
                  <a:pt x="25200" y="123885"/>
                </a:moveTo>
                <a:lnTo>
                  <a:pt x="25200" y="129238"/>
                </a:lnTo>
                <a:lnTo>
                  <a:pt x="19856" y="129238"/>
                </a:lnTo>
                <a:lnTo>
                  <a:pt x="19856" y="123885"/>
                </a:lnTo>
                <a:close/>
                <a:moveTo>
                  <a:pt x="30674" y="123885"/>
                </a:moveTo>
                <a:lnTo>
                  <a:pt x="30674" y="129238"/>
                </a:lnTo>
                <a:lnTo>
                  <a:pt x="25313" y="129238"/>
                </a:lnTo>
                <a:lnTo>
                  <a:pt x="25313" y="123885"/>
                </a:lnTo>
                <a:close/>
                <a:moveTo>
                  <a:pt x="36131" y="123885"/>
                </a:moveTo>
                <a:lnTo>
                  <a:pt x="36131" y="129238"/>
                </a:lnTo>
                <a:lnTo>
                  <a:pt x="30779" y="129238"/>
                </a:lnTo>
                <a:lnTo>
                  <a:pt x="30779" y="123885"/>
                </a:lnTo>
                <a:close/>
                <a:moveTo>
                  <a:pt x="41589" y="123885"/>
                </a:moveTo>
                <a:lnTo>
                  <a:pt x="41589" y="129238"/>
                </a:lnTo>
                <a:lnTo>
                  <a:pt x="36236" y="129238"/>
                </a:lnTo>
                <a:lnTo>
                  <a:pt x="36236" y="123885"/>
                </a:lnTo>
                <a:close/>
                <a:moveTo>
                  <a:pt x="47037" y="123885"/>
                </a:moveTo>
                <a:lnTo>
                  <a:pt x="47037" y="129238"/>
                </a:lnTo>
                <a:lnTo>
                  <a:pt x="41693" y="129238"/>
                </a:lnTo>
                <a:lnTo>
                  <a:pt x="41693" y="123885"/>
                </a:lnTo>
                <a:close/>
                <a:moveTo>
                  <a:pt x="52503" y="123885"/>
                </a:moveTo>
                <a:lnTo>
                  <a:pt x="52503" y="129238"/>
                </a:lnTo>
                <a:lnTo>
                  <a:pt x="47151" y="129238"/>
                </a:lnTo>
                <a:lnTo>
                  <a:pt x="47151" y="123885"/>
                </a:lnTo>
                <a:close/>
                <a:moveTo>
                  <a:pt x="57960" y="123885"/>
                </a:moveTo>
                <a:lnTo>
                  <a:pt x="57960" y="129238"/>
                </a:lnTo>
                <a:lnTo>
                  <a:pt x="52608" y="129238"/>
                </a:lnTo>
                <a:lnTo>
                  <a:pt x="52608" y="123885"/>
                </a:lnTo>
                <a:close/>
                <a:moveTo>
                  <a:pt x="63418" y="123885"/>
                </a:moveTo>
                <a:lnTo>
                  <a:pt x="63418" y="129238"/>
                </a:lnTo>
                <a:lnTo>
                  <a:pt x="58065" y="129238"/>
                </a:lnTo>
                <a:lnTo>
                  <a:pt x="58065" y="123885"/>
                </a:lnTo>
                <a:close/>
                <a:moveTo>
                  <a:pt x="68875" y="123885"/>
                </a:moveTo>
                <a:lnTo>
                  <a:pt x="68875" y="129238"/>
                </a:lnTo>
                <a:lnTo>
                  <a:pt x="63522" y="129238"/>
                </a:lnTo>
                <a:lnTo>
                  <a:pt x="63522" y="123885"/>
                </a:lnTo>
                <a:close/>
                <a:moveTo>
                  <a:pt x="74332" y="123885"/>
                </a:moveTo>
                <a:lnTo>
                  <a:pt x="74332" y="129238"/>
                </a:lnTo>
                <a:lnTo>
                  <a:pt x="68980" y="129238"/>
                </a:lnTo>
                <a:lnTo>
                  <a:pt x="68980" y="123885"/>
                </a:lnTo>
                <a:close/>
                <a:moveTo>
                  <a:pt x="79789" y="123885"/>
                </a:moveTo>
                <a:lnTo>
                  <a:pt x="79789" y="129238"/>
                </a:lnTo>
                <a:lnTo>
                  <a:pt x="74437" y="129238"/>
                </a:lnTo>
                <a:lnTo>
                  <a:pt x="74437" y="123885"/>
                </a:lnTo>
                <a:close/>
                <a:moveTo>
                  <a:pt x="85246" y="123885"/>
                </a:moveTo>
                <a:lnTo>
                  <a:pt x="85246" y="129238"/>
                </a:lnTo>
                <a:lnTo>
                  <a:pt x="79894" y="129238"/>
                </a:lnTo>
                <a:lnTo>
                  <a:pt x="79894" y="123885"/>
                </a:lnTo>
                <a:close/>
                <a:moveTo>
                  <a:pt x="90704" y="123885"/>
                </a:moveTo>
                <a:lnTo>
                  <a:pt x="90704" y="129238"/>
                </a:lnTo>
                <a:lnTo>
                  <a:pt x="85351" y="129238"/>
                </a:lnTo>
                <a:lnTo>
                  <a:pt x="85351" y="123885"/>
                </a:lnTo>
                <a:close/>
                <a:moveTo>
                  <a:pt x="96170" y="123885"/>
                </a:moveTo>
                <a:lnTo>
                  <a:pt x="96170" y="129238"/>
                </a:lnTo>
                <a:lnTo>
                  <a:pt x="90808" y="129238"/>
                </a:lnTo>
                <a:lnTo>
                  <a:pt x="90808" y="123885"/>
                </a:lnTo>
                <a:close/>
                <a:moveTo>
                  <a:pt x="101627" y="123885"/>
                </a:moveTo>
                <a:lnTo>
                  <a:pt x="101627" y="129238"/>
                </a:lnTo>
                <a:lnTo>
                  <a:pt x="96274" y="129238"/>
                </a:lnTo>
                <a:lnTo>
                  <a:pt x="96274" y="123885"/>
                </a:lnTo>
                <a:close/>
                <a:moveTo>
                  <a:pt x="107084" y="123885"/>
                </a:moveTo>
                <a:lnTo>
                  <a:pt x="107084" y="129238"/>
                </a:lnTo>
                <a:lnTo>
                  <a:pt x="101732" y="129238"/>
                </a:lnTo>
                <a:lnTo>
                  <a:pt x="101732" y="123885"/>
                </a:lnTo>
                <a:close/>
                <a:moveTo>
                  <a:pt x="112541" y="123885"/>
                </a:moveTo>
                <a:lnTo>
                  <a:pt x="112541" y="129238"/>
                </a:lnTo>
                <a:lnTo>
                  <a:pt x="107189" y="129238"/>
                </a:lnTo>
                <a:lnTo>
                  <a:pt x="107189" y="123885"/>
                </a:lnTo>
                <a:close/>
                <a:moveTo>
                  <a:pt x="117999" y="123885"/>
                </a:moveTo>
                <a:lnTo>
                  <a:pt x="117999" y="129238"/>
                </a:lnTo>
                <a:lnTo>
                  <a:pt x="112646" y="129238"/>
                </a:lnTo>
                <a:lnTo>
                  <a:pt x="112646" y="123885"/>
                </a:lnTo>
                <a:close/>
                <a:moveTo>
                  <a:pt x="123456" y="123885"/>
                </a:moveTo>
                <a:lnTo>
                  <a:pt x="123456" y="129238"/>
                </a:lnTo>
                <a:lnTo>
                  <a:pt x="118103" y="129238"/>
                </a:lnTo>
                <a:lnTo>
                  <a:pt x="118103" y="123885"/>
                </a:lnTo>
                <a:close/>
                <a:moveTo>
                  <a:pt x="128913" y="123885"/>
                </a:moveTo>
                <a:lnTo>
                  <a:pt x="128913" y="129238"/>
                </a:lnTo>
                <a:lnTo>
                  <a:pt x="123561" y="129238"/>
                </a:lnTo>
                <a:lnTo>
                  <a:pt x="123561" y="123885"/>
                </a:lnTo>
                <a:close/>
                <a:moveTo>
                  <a:pt x="134370" y="123885"/>
                </a:moveTo>
                <a:lnTo>
                  <a:pt x="134370" y="129238"/>
                </a:lnTo>
                <a:lnTo>
                  <a:pt x="129018" y="129238"/>
                </a:lnTo>
                <a:lnTo>
                  <a:pt x="129018" y="123885"/>
                </a:lnTo>
                <a:close/>
                <a:moveTo>
                  <a:pt x="139827" y="123885"/>
                </a:moveTo>
                <a:lnTo>
                  <a:pt x="139827" y="129238"/>
                </a:lnTo>
                <a:lnTo>
                  <a:pt x="139932" y="129238"/>
                </a:lnTo>
                <a:lnTo>
                  <a:pt x="139932" y="123885"/>
                </a:lnTo>
                <a:close/>
                <a:moveTo>
                  <a:pt x="139932" y="129238"/>
                </a:moveTo>
                <a:lnTo>
                  <a:pt x="139932" y="129351"/>
                </a:lnTo>
                <a:lnTo>
                  <a:pt x="147031" y="129351"/>
                </a:lnTo>
                <a:lnTo>
                  <a:pt x="147031" y="129238"/>
                </a:lnTo>
                <a:close/>
                <a:moveTo>
                  <a:pt x="14285" y="129351"/>
                </a:moveTo>
                <a:lnTo>
                  <a:pt x="14285" y="134712"/>
                </a:lnTo>
                <a:lnTo>
                  <a:pt x="8941" y="134712"/>
                </a:lnTo>
                <a:lnTo>
                  <a:pt x="8941" y="129351"/>
                </a:lnTo>
                <a:close/>
                <a:moveTo>
                  <a:pt x="19742" y="129351"/>
                </a:moveTo>
                <a:lnTo>
                  <a:pt x="19742" y="134712"/>
                </a:lnTo>
                <a:lnTo>
                  <a:pt x="14399" y="134712"/>
                </a:lnTo>
                <a:lnTo>
                  <a:pt x="14399" y="129351"/>
                </a:lnTo>
                <a:close/>
                <a:moveTo>
                  <a:pt x="25200" y="129351"/>
                </a:moveTo>
                <a:lnTo>
                  <a:pt x="25200" y="134712"/>
                </a:lnTo>
                <a:lnTo>
                  <a:pt x="19856" y="134712"/>
                </a:lnTo>
                <a:lnTo>
                  <a:pt x="19856" y="129351"/>
                </a:lnTo>
                <a:close/>
                <a:moveTo>
                  <a:pt x="30674" y="129351"/>
                </a:moveTo>
                <a:lnTo>
                  <a:pt x="30674" y="134712"/>
                </a:lnTo>
                <a:lnTo>
                  <a:pt x="25313" y="134712"/>
                </a:lnTo>
                <a:lnTo>
                  <a:pt x="25313" y="129351"/>
                </a:lnTo>
                <a:close/>
                <a:moveTo>
                  <a:pt x="36131" y="129351"/>
                </a:moveTo>
                <a:lnTo>
                  <a:pt x="36131" y="134712"/>
                </a:lnTo>
                <a:lnTo>
                  <a:pt x="30779" y="134712"/>
                </a:lnTo>
                <a:lnTo>
                  <a:pt x="30779" y="129351"/>
                </a:lnTo>
                <a:close/>
                <a:moveTo>
                  <a:pt x="41589" y="129351"/>
                </a:moveTo>
                <a:lnTo>
                  <a:pt x="41589" y="134712"/>
                </a:lnTo>
                <a:lnTo>
                  <a:pt x="36236" y="134712"/>
                </a:lnTo>
                <a:lnTo>
                  <a:pt x="36236" y="129351"/>
                </a:lnTo>
                <a:close/>
                <a:moveTo>
                  <a:pt x="47037" y="129351"/>
                </a:moveTo>
                <a:lnTo>
                  <a:pt x="47037" y="134712"/>
                </a:lnTo>
                <a:lnTo>
                  <a:pt x="41693" y="134712"/>
                </a:lnTo>
                <a:lnTo>
                  <a:pt x="41693" y="129351"/>
                </a:lnTo>
                <a:close/>
                <a:moveTo>
                  <a:pt x="52503" y="129351"/>
                </a:moveTo>
                <a:lnTo>
                  <a:pt x="52503" y="134712"/>
                </a:lnTo>
                <a:lnTo>
                  <a:pt x="47151" y="134712"/>
                </a:lnTo>
                <a:lnTo>
                  <a:pt x="47151" y="129351"/>
                </a:lnTo>
                <a:close/>
                <a:moveTo>
                  <a:pt x="57960" y="129351"/>
                </a:moveTo>
                <a:lnTo>
                  <a:pt x="57960" y="134712"/>
                </a:lnTo>
                <a:lnTo>
                  <a:pt x="52608" y="134712"/>
                </a:lnTo>
                <a:lnTo>
                  <a:pt x="52608" y="129351"/>
                </a:lnTo>
                <a:close/>
                <a:moveTo>
                  <a:pt x="63418" y="129351"/>
                </a:moveTo>
                <a:lnTo>
                  <a:pt x="63418" y="134712"/>
                </a:lnTo>
                <a:lnTo>
                  <a:pt x="58065" y="134712"/>
                </a:lnTo>
                <a:lnTo>
                  <a:pt x="58065" y="129351"/>
                </a:lnTo>
                <a:close/>
                <a:moveTo>
                  <a:pt x="68875" y="129351"/>
                </a:moveTo>
                <a:lnTo>
                  <a:pt x="68875" y="134712"/>
                </a:lnTo>
                <a:lnTo>
                  <a:pt x="63522" y="134712"/>
                </a:lnTo>
                <a:lnTo>
                  <a:pt x="63522" y="129351"/>
                </a:lnTo>
                <a:close/>
                <a:moveTo>
                  <a:pt x="74332" y="129351"/>
                </a:moveTo>
                <a:lnTo>
                  <a:pt x="74332" y="134712"/>
                </a:lnTo>
                <a:lnTo>
                  <a:pt x="68980" y="134712"/>
                </a:lnTo>
                <a:lnTo>
                  <a:pt x="68980" y="129351"/>
                </a:lnTo>
                <a:close/>
                <a:moveTo>
                  <a:pt x="79789" y="129351"/>
                </a:moveTo>
                <a:lnTo>
                  <a:pt x="79789" y="134712"/>
                </a:lnTo>
                <a:lnTo>
                  <a:pt x="74437" y="134712"/>
                </a:lnTo>
                <a:lnTo>
                  <a:pt x="74437" y="129351"/>
                </a:lnTo>
                <a:close/>
                <a:moveTo>
                  <a:pt x="85246" y="129351"/>
                </a:moveTo>
                <a:lnTo>
                  <a:pt x="85246" y="134712"/>
                </a:lnTo>
                <a:lnTo>
                  <a:pt x="79894" y="134712"/>
                </a:lnTo>
                <a:lnTo>
                  <a:pt x="79894" y="129351"/>
                </a:lnTo>
                <a:close/>
                <a:moveTo>
                  <a:pt x="90704" y="129351"/>
                </a:moveTo>
                <a:lnTo>
                  <a:pt x="90704" y="134712"/>
                </a:lnTo>
                <a:lnTo>
                  <a:pt x="85351" y="134712"/>
                </a:lnTo>
                <a:lnTo>
                  <a:pt x="85351" y="129351"/>
                </a:lnTo>
                <a:close/>
                <a:moveTo>
                  <a:pt x="96170" y="129351"/>
                </a:moveTo>
                <a:lnTo>
                  <a:pt x="96170" y="134712"/>
                </a:lnTo>
                <a:lnTo>
                  <a:pt x="90808" y="134712"/>
                </a:lnTo>
                <a:lnTo>
                  <a:pt x="90808" y="129351"/>
                </a:lnTo>
                <a:close/>
                <a:moveTo>
                  <a:pt x="101627" y="129351"/>
                </a:moveTo>
                <a:lnTo>
                  <a:pt x="101627" y="134712"/>
                </a:lnTo>
                <a:lnTo>
                  <a:pt x="96274" y="134712"/>
                </a:lnTo>
                <a:lnTo>
                  <a:pt x="96274" y="129351"/>
                </a:lnTo>
                <a:close/>
                <a:moveTo>
                  <a:pt x="107084" y="129351"/>
                </a:moveTo>
                <a:lnTo>
                  <a:pt x="107084" y="134712"/>
                </a:lnTo>
                <a:lnTo>
                  <a:pt x="101732" y="134712"/>
                </a:lnTo>
                <a:lnTo>
                  <a:pt x="101732" y="129351"/>
                </a:lnTo>
                <a:close/>
                <a:moveTo>
                  <a:pt x="112541" y="129351"/>
                </a:moveTo>
                <a:lnTo>
                  <a:pt x="112541" y="134712"/>
                </a:lnTo>
                <a:lnTo>
                  <a:pt x="107189" y="134712"/>
                </a:lnTo>
                <a:lnTo>
                  <a:pt x="107189" y="129351"/>
                </a:lnTo>
                <a:close/>
                <a:moveTo>
                  <a:pt x="117999" y="129351"/>
                </a:moveTo>
                <a:lnTo>
                  <a:pt x="117999" y="134712"/>
                </a:lnTo>
                <a:lnTo>
                  <a:pt x="112646" y="134712"/>
                </a:lnTo>
                <a:lnTo>
                  <a:pt x="112646" y="129351"/>
                </a:lnTo>
                <a:close/>
                <a:moveTo>
                  <a:pt x="123456" y="129351"/>
                </a:moveTo>
                <a:lnTo>
                  <a:pt x="123456" y="134712"/>
                </a:lnTo>
                <a:lnTo>
                  <a:pt x="118103" y="134712"/>
                </a:lnTo>
                <a:lnTo>
                  <a:pt x="118103" y="129351"/>
                </a:lnTo>
                <a:close/>
                <a:moveTo>
                  <a:pt x="128913" y="129351"/>
                </a:moveTo>
                <a:lnTo>
                  <a:pt x="128913" y="134712"/>
                </a:lnTo>
                <a:lnTo>
                  <a:pt x="123561" y="134712"/>
                </a:lnTo>
                <a:lnTo>
                  <a:pt x="123561" y="129351"/>
                </a:lnTo>
                <a:close/>
                <a:moveTo>
                  <a:pt x="134370" y="129351"/>
                </a:moveTo>
                <a:lnTo>
                  <a:pt x="134370" y="134712"/>
                </a:lnTo>
                <a:lnTo>
                  <a:pt x="129018" y="134712"/>
                </a:lnTo>
                <a:lnTo>
                  <a:pt x="129018" y="129351"/>
                </a:lnTo>
                <a:close/>
                <a:moveTo>
                  <a:pt x="139827" y="129351"/>
                </a:moveTo>
                <a:lnTo>
                  <a:pt x="139827" y="134712"/>
                </a:lnTo>
                <a:lnTo>
                  <a:pt x="139932" y="134712"/>
                </a:lnTo>
                <a:lnTo>
                  <a:pt x="139932" y="129351"/>
                </a:lnTo>
                <a:close/>
                <a:moveTo>
                  <a:pt x="139932" y="134712"/>
                </a:moveTo>
                <a:lnTo>
                  <a:pt x="139932" y="134817"/>
                </a:lnTo>
                <a:lnTo>
                  <a:pt x="147031" y="134817"/>
                </a:lnTo>
                <a:lnTo>
                  <a:pt x="147031" y="134712"/>
                </a:lnTo>
                <a:close/>
                <a:moveTo>
                  <a:pt x="14285" y="134817"/>
                </a:moveTo>
                <a:lnTo>
                  <a:pt x="14285" y="140178"/>
                </a:lnTo>
                <a:lnTo>
                  <a:pt x="8941" y="140178"/>
                </a:lnTo>
                <a:lnTo>
                  <a:pt x="8941" y="134817"/>
                </a:lnTo>
                <a:close/>
                <a:moveTo>
                  <a:pt x="19742" y="134817"/>
                </a:moveTo>
                <a:lnTo>
                  <a:pt x="19742" y="140178"/>
                </a:lnTo>
                <a:lnTo>
                  <a:pt x="14399" y="140178"/>
                </a:lnTo>
                <a:lnTo>
                  <a:pt x="14399" y="134817"/>
                </a:lnTo>
                <a:close/>
                <a:moveTo>
                  <a:pt x="25200" y="134817"/>
                </a:moveTo>
                <a:lnTo>
                  <a:pt x="25200" y="140178"/>
                </a:lnTo>
                <a:lnTo>
                  <a:pt x="19856" y="140178"/>
                </a:lnTo>
                <a:lnTo>
                  <a:pt x="19856" y="134817"/>
                </a:lnTo>
                <a:close/>
                <a:moveTo>
                  <a:pt x="30674" y="134817"/>
                </a:moveTo>
                <a:lnTo>
                  <a:pt x="30674" y="140178"/>
                </a:lnTo>
                <a:lnTo>
                  <a:pt x="25313" y="140178"/>
                </a:lnTo>
                <a:lnTo>
                  <a:pt x="25313" y="134817"/>
                </a:lnTo>
                <a:close/>
                <a:moveTo>
                  <a:pt x="36131" y="134817"/>
                </a:moveTo>
                <a:lnTo>
                  <a:pt x="36131" y="140178"/>
                </a:lnTo>
                <a:lnTo>
                  <a:pt x="30779" y="140178"/>
                </a:lnTo>
                <a:lnTo>
                  <a:pt x="30779" y="134817"/>
                </a:lnTo>
                <a:close/>
                <a:moveTo>
                  <a:pt x="41589" y="134817"/>
                </a:moveTo>
                <a:lnTo>
                  <a:pt x="41589" y="140178"/>
                </a:lnTo>
                <a:lnTo>
                  <a:pt x="36236" y="140178"/>
                </a:lnTo>
                <a:lnTo>
                  <a:pt x="36236" y="134817"/>
                </a:lnTo>
                <a:close/>
                <a:moveTo>
                  <a:pt x="47037" y="134817"/>
                </a:moveTo>
                <a:lnTo>
                  <a:pt x="47037" y="140178"/>
                </a:lnTo>
                <a:lnTo>
                  <a:pt x="41693" y="140178"/>
                </a:lnTo>
                <a:lnTo>
                  <a:pt x="41693" y="134817"/>
                </a:lnTo>
                <a:close/>
                <a:moveTo>
                  <a:pt x="52503" y="134817"/>
                </a:moveTo>
                <a:lnTo>
                  <a:pt x="52503" y="140178"/>
                </a:lnTo>
                <a:lnTo>
                  <a:pt x="47151" y="140178"/>
                </a:lnTo>
                <a:lnTo>
                  <a:pt x="47151" y="134817"/>
                </a:lnTo>
                <a:close/>
                <a:moveTo>
                  <a:pt x="57960" y="134817"/>
                </a:moveTo>
                <a:lnTo>
                  <a:pt x="57960" y="140178"/>
                </a:lnTo>
                <a:lnTo>
                  <a:pt x="52608" y="140178"/>
                </a:lnTo>
                <a:lnTo>
                  <a:pt x="52608" y="134817"/>
                </a:lnTo>
                <a:close/>
                <a:moveTo>
                  <a:pt x="63418" y="134817"/>
                </a:moveTo>
                <a:lnTo>
                  <a:pt x="63418" y="140178"/>
                </a:lnTo>
                <a:lnTo>
                  <a:pt x="58065" y="140178"/>
                </a:lnTo>
                <a:lnTo>
                  <a:pt x="58065" y="134817"/>
                </a:lnTo>
                <a:close/>
                <a:moveTo>
                  <a:pt x="68875" y="134817"/>
                </a:moveTo>
                <a:lnTo>
                  <a:pt x="68875" y="140178"/>
                </a:lnTo>
                <a:lnTo>
                  <a:pt x="63522" y="140178"/>
                </a:lnTo>
                <a:lnTo>
                  <a:pt x="63522" y="134817"/>
                </a:lnTo>
                <a:close/>
                <a:moveTo>
                  <a:pt x="74332" y="134817"/>
                </a:moveTo>
                <a:lnTo>
                  <a:pt x="74332" y="140178"/>
                </a:lnTo>
                <a:lnTo>
                  <a:pt x="68980" y="140178"/>
                </a:lnTo>
                <a:lnTo>
                  <a:pt x="68980" y="134817"/>
                </a:lnTo>
                <a:close/>
                <a:moveTo>
                  <a:pt x="79789" y="134817"/>
                </a:moveTo>
                <a:lnTo>
                  <a:pt x="79789" y="140178"/>
                </a:lnTo>
                <a:lnTo>
                  <a:pt x="74437" y="140178"/>
                </a:lnTo>
                <a:lnTo>
                  <a:pt x="74437" y="134817"/>
                </a:lnTo>
                <a:close/>
                <a:moveTo>
                  <a:pt x="85246" y="134817"/>
                </a:moveTo>
                <a:lnTo>
                  <a:pt x="85246" y="140178"/>
                </a:lnTo>
                <a:lnTo>
                  <a:pt x="79894" y="140178"/>
                </a:lnTo>
                <a:lnTo>
                  <a:pt x="79894" y="134817"/>
                </a:lnTo>
                <a:close/>
                <a:moveTo>
                  <a:pt x="90704" y="134817"/>
                </a:moveTo>
                <a:lnTo>
                  <a:pt x="90704" y="140178"/>
                </a:lnTo>
                <a:lnTo>
                  <a:pt x="85351" y="140178"/>
                </a:lnTo>
                <a:lnTo>
                  <a:pt x="85351" y="134817"/>
                </a:lnTo>
                <a:close/>
                <a:moveTo>
                  <a:pt x="96170" y="134817"/>
                </a:moveTo>
                <a:lnTo>
                  <a:pt x="96170" y="140178"/>
                </a:lnTo>
                <a:lnTo>
                  <a:pt x="90808" y="140178"/>
                </a:lnTo>
                <a:lnTo>
                  <a:pt x="90808" y="134817"/>
                </a:lnTo>
                <a:close/>
                <a:moveTo>
                  <a:pt x="101627" y="134817"/>
                </a:moveTo>
                <a:lnTo>
                  <a:pt x="101627" y="140178"/>
                </a:lnTo>
                <a:lnTo>
                  <a:pt x="96274" y="140178"/>
                </a:lnTo>
                <a:lnTo>
                  <a:pt x="96274" y="134817"/>
                </a:lnTo>
                <a:close/>
                <a:moveTo>
                  <a:pt x="107084" y="134817"/>
                </a:moveTo>
                <a:lnTo>
                  <a:pt x="107084" y="140178"/>
                </a:lnTo>
                <a:lnTo>
                  <a:pt x="101732" y="140178"/>
                </a:lnTo>
                <a:lnTo>
                  <a:pt x="101732" y="134817"/>
                </a:lnTo>
                <a:close/>
                <a:moveTo>
                  <a:pt x="112541" y="134817"/>
                </a:moveTo>
                <a:lnTo>
                  <a:pt x="112541" y="140178"/>
                </a:lnTo>
                <a:lnTo>
                  <a:pt x="107189" y="140178"/>
                </a:lnTo>
                <a:lnTo>
                  <a:pt x="107189" y="134817"/>
                </a:lnTo>
                <a:close/>
                <a:moveTo>
                  <a:pt x="117999" y="134817"/>
                </a:moveTo>
                <a:lnTo>
                  <a:pt x="117999" y="140178"/>
                </a:lnTo>
                <a:lnTo>
                  <a:pt x="112646" y="140178"/>
                </a:lnTo>
                <a:lnTo>
                  <a:pt x="112646" y="134817"/>
                </a:lnTo>
                <a:close/>
                <a:moveTo>
                  <a:pt x="123456" y="134817"/>
                </a:moveTo>
                <a:lnTo>
                  <a:pt x="123456" y="140178"/>
                </a:lnTo>
                <a:lnTo>
                  <a:pt x="118103" y="140178"/>
                </a:lnTo>
                <a:lnTo>
                  <a:pt x="118103" y="134817"/>
                </a:lnTo>
                <a:close/>
                <a:moveTo>
                  <a:pt x="128913" y="134817"/>
                </a:moveTo>
                <a:lnTo>
                  <a:pt x="128913" y="140178"/>
                </a:lnTo>
                <a:lnTo>
                  <a:pt x="123561" y="140178"/>
                </a:lnTo>
                <a:lnTo>
                  <a:pt x="123561" y="134817"/>
                </a:lnTo>
                <a:close/>
                <a:moveTo>
                  <a:pt x="134370" y="134817"/>
                </a:moveTo>
                <a:lnTo>
                  <a:pt x="134370" y="140178"/>
                </a:lnTo>
                <a:lnTo>
                  <a:pt x="129018" y="140178"/>
                </a:lnTo>
                <a:lnTo>
                  <a:pt x="129018" y="134817"/>
                </a:lnTo>
                <a:close/>
                <a:moveTo>
                  <a:pt x="139827" y="134817"/>
                </a:moveTo>
                <a:lnTo>
                  <a:pt x="139827" y="140178"/>
                </a:lnTo>
                <a:lnTo>
                  <a:pt x="139932" y="140178"/>
                </a:lnTo>
                <a:lnTo>
                  <a:pt x="139932" y="134817"/>
                </a:lnTo>
                <a:close/>
                <a:moveTo>
                  <a:pt x="139932" y="140178"/>
                </a:moveTo>
                <a:lnTo>
                  <a:pt x="139932" y="140283"/>
                </a:lnTo>
                <a:lnTo>
                  <a:pt x="147031" y="140283"/>
                </a:lnTo>
                <a:lnTo>
                  <a:pt x="147031" y="140178"/>
                </a:lnTo>
                <a:close/>
                <a:moveTo>
                  <a:pt x="14285" y="140283"/>
                </a:moveTo>
                <a:lnTo>
                  <a:pt x="14285" y="145644"/>
                </a:lnTo>
                <a:lnTo>
                  <a:pt x="8941" y="145644"/>
                </a:lnTo>
                <a:lnTo>
                  <a:pt x="8941" y="140283"/>
                </a:lnTo>
                <a:close/>
                <a:moveTo>
                  <a:pt x="19742" y="140283"/>
                </a:moveTo>
                <a:lnTo>
                  <a:pt x="19742" y="145644"/>
                </a:lnTo>
                <a:lnTo>
                  <a:pt x="14399" y="145644"/>
                </a:lnTo>
                <a:lnTo>
                  <a:pt x="14399" y="140283"/>
                </a:lnTo>
                <a:close/>
                <a:moveTo>
                  <a:pt x="25200" y="140283"/>
                </a:moveTo>
                <a:lnTo>
                  <a:pt x="25200" y="145644"/>
                </a:lnTo>
                <a:lnTo>
                  <a:pt x="19856" y="145644"/>
                </a:lnTo>
                <a:lnTo>
                  <a:pt x="19856" y="140283"/>
                </a:lnTo>
                <a:close/>
                <a:moveTo>
                  <a:pt x="30674" y="140283"/>
                </a:moveTo>
                <a:lnTo>
                  <a:pt x="30674" y="145644"/>
                </a:lnTo>
                <a:lnTo>
                  <a:pt x="25313" y="145644"/>
                </a:lnTo>
                <a:lnTo>
                  <a:pt x="25313" y="140283"/>
                </a:lnTo>
                <a:close/>
                <a:moveTo>
                  <a:pt x="36131" y="140283"/>
                </a:moveTo>
                <a:lnTo>
                  <a:pt x="36131" y="145644"/>
                </a:lnTo>
                <a:lnTo>
                  <a:pt x="30779" y="145644"/>
                </a:lnTo>
                <a:lnTo>
                  <a:pt x="30779" y="140283"/>
                </a:lnTo>
                <a:close/>
                <a:moveTo>
                  <a:pt x="41589" y="140283"/>
                </a:moveTo>
                <a:lnTo>
                  <a:pt x="41589" y="145644"/>
                </a:lnTo>
                <a:lnTo>
                  <a:pt x="36236" y="145644"/>
                </a:lnTo>
                <a:lnTo>
                  <a:pt x="36236" y="140283"/>
                </a:lnTo>
                <a:close/>
                <a:moveTo>
                  <a:pt x="47037" y="140283"/>
                </a:moveTo>
                <a:lnTo>
                  <a:pt x="47037" y="145644"/>
                </a:lnTo>
                <a:lnTo>
                  <a:pt x="41693" y="145644"/>
                </a:lnTo>
                <a:lnTo>
                  <a:pt x="41693" y="140283"/>
                </a:lnTo>
                <a:close/>
                <a:moveTo>
                  <a:pt x="52503" y="140283"/>
                </a:moveTo>
                <a:lnTo>
                  <a:pt x="52503" y="145644"/>
                </a:lnTo>
                <a:lnTo>
                  <a:pt x="47151" y="145644"/>
                </a:lnTo>
                <a:lnTo>
                  <a:pt x="47151" y="140283"/>
                </a:lnTo>
                <a:close/>
                <a:moveTo>
                  <a:pt x="57960" y="140283"/>
                </a:moveTo>
                <a:lnTo>
                  <a:pt x="57960" y="145644"/>
                </a:lnTo>
                <a:lnTo>
                  <a:pt x="52608" y="145644"/>
                </a:lnTo>
                <a:lnTo>
                  <a:pt x="52608" y="140283"/>
                </a:lnTo>
                <a:close/>
                <a:moveTo>
                  <a:pt x="63418" y="140283"/>
                </a:moveTo>
                <a:lnTo>
                  <a:pt x="63418" y="145644"/>
                </a:lnTo>
                <a:lnTo>
                  <a:pt x="58065" y="145644"/>
                </a:lnTo>
                <a:lnTo>
                  <a:pt x="58065" y="140283"/>
                </a:lnTo>
                <a:close/>
                <a:moveTo>
                  <a:pt x="68875" y="140283"/>
                </a:moveTo>
                <a:lnTo>
                  <a:pt x="68875" y="145644"/>
                </a:lnTo>
                <a:lnTo>
                  <a:pt x="63522" y="145644"/>
                </a:lnTo>
                <a:lnTo>
                  <a:pt x="63522" y="140283"/>
                </a:lnTo>
                <a:close/>
                <a:moveTo>
                  <a:pt x="74332" y="140283"/>
                </a:moveTo>
                <a:lnTo>
                  <a:pt x="74332" y="145644"/>
                </a:lnTo>
                <a:lnTo>
                  <a:pt x="68980" y="145644"/>
                </a:lnTo>
                <a:lnTo>
                  <a:pt x="68980" y="140283"/>
                </a:lnTo>
                <a:close/>
                <a:moveTo>
                  <a:pt x="79789" y="140283"/>
                </a:moveTo>
                <a:lnTo>
                  <a:pt x="79789" y="145644"/>
                </a:lnTo>
                <a:lnTo>
                  <a:pt x="74437" y="145644"/>
                </a:lnTo>
                <a:lnTo>
                  <a:pt x="74437" y="140283"/>
                </a:lnTo>
                <a:close/>
                <a:moveTo>
                  <a:pt x="85246" y="140283"/>
                </a:moveTo>
                <a:lnTo>
                  <a:pt x="85246" y="145644"/>
                </a:lnTo>
                <a:lnTo>
                  <a:pt x="79894" y="145644"/>
                </a:lnTo>
                <a:lnTo>
                  <a:pt x="79894" y="140283"/>
                </a:lnTo>
                <a:close/>
                <a:moveTo>
                  <a:pt x="90704" y="140283"/>
                </a:moveTo>
                <a:lnTo>
                  <a:pt x="90704" y="145644"/>
                </a:lnTo>
                <a:lnTo>
                  <a:pt x="85351" y="145644"/>
                </a:lnTo>
                <a:lnTo>
                  <a:pt x="85351" y="140283"/>
                </a:lnTo>
                <a:close/>
                <a:moveTo>
                  <a:pt x="96170" y="140283"/>
                </a:moveTo>
                <a:lnTo>
                  <a:pt x="96170" y="145644"/>
                </a:lnTo>
                <a:lnTo>
                  <a:pt x="90808" y="145644"/>
                </a:lnTo>
                <a:lnTo>
                  <a:pt x="90808" y="140283"/>
                </a:lnTo>
                <a:close/>
                <a:moveTo>
                  <a:pt x="101627" y="140283"/>
                </a:moveTo>
                <a:lnTo>
                  <a:pt x="101627" y="145644"/>
                </a:lnTo>
                <a:lnTo>
                  <a:pt x="96274" y="145644"/>
                </a:lnTo>
                <a:lnTo>
                  <a:pt x="96274" y="140283"/>
                </a:lnTo>
                <a:close/>
                <a:moveTo>
                  <a:pt x="107084" y="140283"/>
                </a:moveTo>
                <a:lnTo>
                  <a:pt x="107084" y="145644"/>
                </a:lnTo>
                <a:lnTo>
                  <a:pt x="101732" y="145644"/>
                </a:lnTo>
                <a:lnTo>
                  <a:pt x="101732" y="140283"/>
                </a:lnTo>
                <a:close/>
                <a:moveTo>
                  <a:pt x="112541" y="140283"/>
                </a:moveTo>
                <a:lnTo>
                  <a:pt x="112541" y="145644"/>
                </a:lnTo>
                <a:lnTo>
                  <a:pt x="107189" y="145644"/>
                </a:lnTo>
                <a:lnTo>
                  <a:pt x="107189" y="140283"/>
                </a:lnTo>
                <a:close/>
                <a:moveTo>
                  <a:pt x="117999" y="140283"/>
                </a:moveTo>
                <a:lnTo>
                  <a:pt x="117999" y="145644"/>
                </a:lnTo>
                <a:lnTo>
                  <a:pt x="112646" y="145644"/>
                </a:lnTo>
                <a:lnTo>
                  <a:pt x="112646" y="140283"/>
                </a:lnTo>
                <a:close/>
                <a:moveTo>
                  <a:pt x="123456" y="140283"/>
                </a:moveTo>
                <a:lnTo>
                  <a:pt x="123456" y="145644"/>
                </a:lnTo>
                <a:lnTo>
                  <a:pt x="118103" y="145644"/>
                </a:lnTo>
                <a:lnTo>
                  <a:pt x="118103" y="140283"/>
                </a:lnTo>
                <a:close/>
                <a:moveTo>
                  <a:pt x="128913" y="140283"/>
                </a:moveTo>
                <a:lnTo>
                  <a:pt x="128913" y="145644"/>
                </a:lnTo>
                <a:lnTo>
                  <a:pt x="123561" y="145644"/>
                </a:lnTo>
                <a:lnTo>
                  <a:pt x="123561" y="140283"/>
                </a:lnTo>
                <a:close/>
                <a:moveTo>
                  <a:pt x="134370" y="140283"/>
                </a:moveTo>
                <a:lnTo>
                  <a:pt x="134370" y="145644"/>
                </a:lnTo>
                <a:lnTo>
                  <a:pt x="129018" y="145644"/>
                </a:lnTo>
                <a:lnTo>
                  <a:pt x="129018" y="140283"/>
                </a:lnTo>
                <a:close/>
                <a:moveTo>
                  <a:pt x="139827" y="140283"/>
                </a:moveTo>
                <a:lnTo>
                  <a:pt x="139827" y="145644"/>
                </a:lnTo>
                <a:lnTo>
                  <a:pt x="139932" y="145644"/>
                </a:lnTo>
                <a:lnTo>
                  <a:pt x="139932" y="140283"/>
                </a:lnTo>
                <a:close/>
                <a:moveTo>
                  <a:pt x="139932" y="145644"/>
                </a:moveTo>
                <a:lnTo>
                  <a:pt x="139932" y="145758"/>
                </a:lnTo>
                <a:lnTo>
                  <a:pt x="147031" y="145758"/>
                </a:lnTo>
                <a:lnTo>
                  <a:pt x="147031" y="145644"/>
                </a:lnTo>
                <a:close/>
                <a:moveTo>
                  <a:pt x="14285" y="145758"/>
                </a:moveTo>
                <a:lnTo>
                  <a:pt x="14285" y="151110"/>
                </a:lnTo>
                <a:lnTo>
                  <a:pt x="8941" y="151110"/>
                </a:lnTo>
                <a:lnTo>
                  <a:pt x="8941" y="145758"/>
                </a:lnTo>
                <a:close/>
                <a:moveTo>
                  <a:pt x="19742" y="145758"/>
                </a:moveTo>
                <a:lnTo>
                  <a:pt x="19742" y="151110"/>
                </a:lnTo>
                <a:lnTo>
                  <a:pt x="14399" y="151110"/>
                </a:lnTo>
                <a:lnTo>
                  <a:pt x="14399" y="145758"/>
                </a:lnTo>
                <a:close/>
                <a:moveTo>
                  <a:pt x="25200" y="145758"/>
                </a:moveTo>
                <a:lnTo>
                  <a:pt x="25200" y="151110"/>
                </a:lnTo>
                <a:lnTo>
                  <a:pt x="19856" y="151110"/>
                </a:lnTo>
                <a:lnTo>
                  <a:pt x="19856" y="145758"/>
                </a:lnTo>
                <a:close/>
                <a:moveTo>
                  <a:pt x="30674" y="145758"/>
                </a:moveTo>
                <a:lnTo>
                  <a:pt x="30674" y="151110"/>
                </a:lnTo>
                <a:lnTo>
                  <a:pt x="25313" y="151110"/>
                </a:lnTo>
                <a:lnTo>
                  <a:pt x="25313" y="145758"/>
                </a:lnTo>
                <a:close/>
                <a:moveTo>
                  <a:pt x="36131" y="145758"/>
                </a:moveTo>
                <a:lnTo>
                  <a:pt x="36131" y="151110"/>
                </a:lnTo>
                <a:lnTo>
                  <a:pt x="30779" y="151110"/>
                </a:lnTo>
                <a:lnTo>
                  <a:pt x="30779" y="145758"/>
                </a:lnTo>
                <a:close/>
                <a:moveTo>
                  <a:pt x="41589" y="145758"/>
                </a:moveTo>
                <a:lnTo>
                  <a:pt x="41589" y="151110"/>
                </a:lnTo>
                <a:lnTo>
                  <a:pt x="36236" y="151110"/>
                </a:lnTo>
                <a:lnTo>
                  <a:pt x="36236" y="145758"/>
                </a:lnTo>
                <a:close/>
                <a:moveTo>
                  <a:pt x="47037" y="145758"/>
                </a:moveTo>
                <a:lnTo>
                  <a:pt x="47037" y="151110"/>
                </a:lnTo>
                <a:lnTo>
                  <a:pt x="41693" y="151110"/>
                </a:lnTo>
                <a:lnTo>
                  <a:pt x="41693" y="145758"/>
                </a:lnTo>
                <a:close/>
                <a:moveTo>
                  <a:pt x="52503" y="145758"/>
                </a:moveTo>
                <a:lnTo>
                  <a:pt x="52503" y="151110"/>
                </a:lnTo>
                <a:lnTo>
                  <a:pt x="47151" y="151110"/>
                </a:lnTo>
                <a:lnTo>
                  <a:pt x="47151" y="145758"/>
                </a:lnTo>
                <a:close/>
                <a:moveTo>
                  <a:pt x="57960" y="145758"/>
                </a:moveTo>
                <a:lnTo>
                  <a:pt x="57960" y="151110"/>
                </a:lnTo>
                <a:lnTo>
                  <a:pt x="52608" y="151110"/>
                </a:lnTo>
                <a:lnTo>
                  <a:pt x="52608" y="145758"/>
                </a:lnTo>
                <a:close/>
                <a:moveTo>
                  <a:pt x="63418" y="145758"/>
                </a:moveTo>
                <a:lnTo>
                  <a:pt x="63418" y="151110"/>
                </a:lnTo>
                <a:lnTo>
                  <a:pt x="58065" y="151110"/>
                </a:lnTo>
                <a:lnTo>
                  <a:pt x="58065" y="145758"/>
                </a:lnTo>
                <a:close/>
                <a:moveTo>
                  <a:pt x="68875" y="145758"/>
                </a:moveTo>
                <a:lnTo>
                  <a:pt x="68875" y="151110"/>
                </a:lnTo>
                <a:lnTo>
                  <a:pt x="63522" y="151110"/>
                </a:lnTo>
                <a:lnTo>
                  <a:pt x="63522" y="145758"/>
                </a:lnTo>
                <a:close/>
                <a:moveTo>
                  <a:pt x="74332" y="145758"/>
                </a:moveTo>
                <a:lnTo>
                  <a:pt x="74332" y="151110"/>
                </a:lnTo>
                <a:lnTo>
                  <a:pt x="68980" y="151110"/>
                </a:lnTo>
                <a:lnTo>
                  <a:pt x="68980" y="145758"/>
                </a:lnTo>
                <a:close/>
                <a:moveTo>
                  <a:pt x="79789" y="145758"/>
                </a:moveTo>
                <a:lnTo>
                  <a:pt x="79789" y="151110"/>
                </a:lnTo>
                <a:lnTo>
                  <a:pt x="74437" y="151110"/>
                </a:lnTo>
                <a:lnTo>
                  <a:pt x="74437" y="145758"/>
                </a:lnTo>
                <a:close/>
                <a:moveTo>
                  <a:pt x="85246" y="145758"/>
                </a:moveTo>
                <a:lnTo>
                  <a:pt x="85246" y="151110"/>
                </a:lnTo>
                <a:lnTo>
                  <a:pt x="79894" y="151110"/>
                </a:lnTo>
                <a:lnTo>
                  <a:pt x="79894" y="145758"/>
                </a:lnTo>
                <a:close/>
                <a:moveTo>
                  <a:pt x="90704" y="145758"/>
                </a:moveTo>
                <a:lnTo>
                  <a:pt x="90704" y="151110"/>
                </a:lnTo>
                <a:lnTo>
                  <a:pt x="85351" y="151110"/>
                </a:lnTo>
                <a:lnTo>
                  <a:pt x="85351" y="145758"/>
                </a:lnTo>
                <a:close/>
                <a:moveTo>
                  <a:pt x="96170" y="145758"/>
                </a:moveTo>
                <a:lnTo>
                  <a:pt x="96170" y="151110"/>
                </a:lnTo>
                <a:lnTo>
                  <a:pt x="90808" y="151110"/>
                </a:lnTo>
                <a:lnTo>
                  <a:pt x="90808" y="145758"/>
                </a:lnTo>
                <a:close/>
                <a:moveTo>
                  <a:pt x="101627" y="145758"/>
                </a:moveTo>
                <a:lnTo>
                  <a:pt x="101627" y="151110"/>
                </a:lnTo>
                <a:lnTo>
                  <a:pt x="96274" y="151110"/>
                </a:lnTo>
                <a:lnTo>
                  <a:pt x="96274" y="145758"/>
                </a:lnTo>
                <a:close/>
                <a:moveTo>
                  <a:pt x="107084" y="145758"/>
                </a:moveTo>
                <a:lnTo>
                  <a:pt x="107084" y="151110"/>
                </a:lnTo>
                <a:lnTo>
                  <a:pt x="101732" y="151110"/>
                </a:lnTo>
                <a:lnTo>
                  <a:pt x="101732" y="145758"/>
                </a:lnTo>
                <a:close/>
                <a:moveTo>
                  <a:pt x="112541" y="145758"/>
                </a:moveTo>
                <a:lnTo>
                  <a:pt x="112541" y="151110"/>
                </a:lnTo>
                <a:lnTo>
                  <a:pt x="107189" y="151110"/>
                </a:lnTo>
                <a:lnTo>
                  <a:pt x="107189" y="145758"/>
                </a:lnTo>
                <a:close/>
                <a:moveTo>
                  <a:pt x="117999" y="145758"/>
                </a:moveTo>
                <a:lnTo>
                  <a:pt x="117999" y="151110"/>
                </a:lnTo>
                <a:lnTo>
                  <a:pt x="112646" y="151110"/>
                </a:lnTo>
                <a:lnTo>
                  <a:pt x="112646" y="145758"/>
                </a:lnTo>
                <a:close/>
                <a:moveTo>
                  <a:pt x="123456" y="145758"/>
                </a:moveTo>
                <a:lnTo>
                  <a:pt x="123456" y="151110"/>
                </a:lnTo>
                <a:lnTo>
                  <a:pt x="118103" y="151110"/>
                </a:lnTo>
                <a:lnTo>
                  <a:pt x="118103" y="145758"/>
                </a:lnTo>
                <a:close/>
                <a:moveTo>
                  <a:pt x="128913" y="145758"/>
                </a:moveTo>
                <a:lnTo>
                  <a:pt x="128913" y="151110"/>
                </a:lnTo>
                <a:lnTo>
                  <a:pt x="123561" y="151110"/>
                </a:lnTo>
                <a:lnTo>
                  <a:pt x="123561" y="145758"/>
                </a:lnTo>
                <a:close/>
                <a:moveTo>
                  <a:pt x="134370" y="145758"/>
                </a:moveTo>
                <a:lnTo>
                  <a:pt x="134370" y="151110"/>
                </a:lnTo>
                <a:lnTo>
                  <a:pt x="129018" y="151110"/>
                </a:lnTo>
                <a:lnTo>
                  <a:pt x="129018" y="145758"/>
                </a:lnTo>
                <a:close/>
                <a:moveTo>
                  <a:pt x="139827" y="145758"/>
                </a:moveTo>
                <a:lnTo>
                  <a:pt x="139827" y="151110"/>
                </a:lnTo>
                <a:lnTo>
                  <a:pt x="139932" y="151110"/>
                </a:lnTo>
                <a:lnTo>
                  <a:pt x="139932" y="145758"/>
                </a:lnTo>
                <a:close/>
                <a:moveTo>
                  <a:pt x="139932" y="151110"/>
                </a:moveTo>
                <a:lnTo>
                  <a:pt x="139932" y="151224"/>
                </a:lnTo>
                <a:lnTo>
                  <a:pt x="147031" y="151224"/>
                </a:lnTo>
                <a:lnTo>
                  <a:pt x="147031" y="151110"/>
                </a:lnTo>
                <a:close/>
                <a:moveTo>
                  <a:pt x="14285" y="151224"/>
                </a:moveTo>
                <a:lnTo>
                  <a:pt x="14285" y="156568"/>
                </a:lnTo>
                <a:lnTo>
                  <a:pt x="8941" y="156568"/>
                </a:lnTo>
                <a:lnTo>
                  <a:pt x="8941" y="151224"/>
                </a:lnTo>
                <a:close/>
                <a:moveTo>
                  <a:pt x="19742" y="151224"/>
                </a:moveTo>
                <a:lnTo>
                  <a:pt x="19742" y="156568"/>
                </a:lnTo>
                <a:lnTo>
                  <a:pt x="14399" y="156568"/>
                </a:lnTo>
                <a:lnTo>
                  <a:pt x="14399" y="151224"/>
                </a:lnTo>
                <a:close/>
                <a:moveTo>
                  <a:pt x="25200" y="151224"/>
                </a:moveTo>
                <a:lnTo>
                  <a:pt x="25200" y="156568"/>
                </a:lnTo>
                <a:lnTo>
                  <a:pt x="19856" y="156568"/>
                </a:lnTo>
                <a:lnTo>
                  <a:pt x="19856" y="151224"/>
                </a:lnTo>
                <a:close/>
                <a:moveTo>
                  <a:pt x="30674" y="151224"/>
                </a:moveTo>
                <a:lnTo>
                  <a:pt x="30674" y="156568"/>
                </a:lnTo>
                <a:lnTo>
                  <a:pt x="25313" y="156568"/>
                </a:lnTo>
                <a:lnTo>
                  <a:pt x="25313" y="151224"/>
                </a:lnTo>
                <a:close/>
                <a:moveTo>
                  <a:pt x="36131" y="151224"/>
                </a:moveTo>
                <a:lnTo>
                  <a:pt x="36131" y="156568"/>
                </a:lnTo>
                <a:lnTo>
                  <a:pt x="30779" y="156568"/>
                </a:lnTo>
                <a:lnTo>
                  <a:pt x="30779" y="151224"/>
                </a:lnTo>
                <a:close/>
                <a:moveTo>
                  <a:pt x="41589" y="151224"/>
                </a:moveTo>
                <a:lnTo>
                  <a:pt x="41589" y="156568"/>
                </a:lnTo>
                <a:lnTo>
                  <a:pt x="36236" y="156568"/>
                </a:lnTo>
                <a:lnTo>
                  <a:pt x="36236" y="151224"/>
                </a:lnTo>
                <a:close/>
                <a:moveTo>
                  <a:pt x="47037" y="151224"/>
                </a:moveTo>
                <a:lnTo>
                  <a:pt x="47037" y="156568"/>
                </a:lnTo>
                <a:lnTo>
                  <a:pt x="41693" y="156568"/>
                </a:lnTo>
                <a:lnTo>
                  <a:pt x="41693" y="151224"/>
                </a:lnTo>
                <a:close/>
                <a:moveTo>
                  <a:pt x="52503" y="151224"/>
                </a:moveTo>
                <a:lnTo>
                  <a:pt x="52503" y="156568"/>
                </a:lnTo>
                <a:lnTo>
                  <a:pt x="47151" y="156568"/>
                </a:lnTo>
                <a:lnTo>
                  <a:pt x="47151" y="151224"/>
                </a:lnTo>
                <a:close/>
                <a:moveTo>
                  <a:pt x="57960" y="151224"/>
                </a:moveTo>
                <a:lnTo>
                  <a:pt x="57960" y="156568"/>
                </a:lnTo>
                <a:lnTo>
                  <a:pt x="52608" y="156568"/>
                </a:lnTo>
                <a:lnTo>
                  <a:pt x="52608" y="151224"/>
                </a:lnTo>
                <a:close/>
                <a:moveTo>
                  <a:pt x="63418" y="151224"/>
                </a:moveTo>
                <a:lnTo>
                  <a:pt x="63418" y="156568"/>
                </a:lnTo>
                <a:lnTo>
                  <a:pt x="58065" y="156568"/>
                </a:lnTo>
                <a:lnTo>
                  <a:pt x="58065" y="151224"/>
                </a:lnTo>
                <a:close/>
                <a:moveTo>
                  <a:pt x="68875" y="151224"/>
                </a:moveTo>
                <a:lnTo>
                  <a:pt x="68875" y="156568"/>
                </a:lnTo>
                <a:lnTo>
                  <a:pt x="63522" y="156568"/>
                </a:lnTo>
                <a:lnTo>
                  <a:pt x="63522" y="151224"/>
                </a:lnTo>
                <a:close/>
                <a:moveTo>
                  <a:pt x="74332" y="151224"/>
                </a:moveTo>
                <a:lnTo>
                  <a:pt x="74332" y="156568"/>
                </a:lnTo>
                <a:lnTo>
                  <a:pt x="68980" y="156568"/>
                </a:lnTo>
                <a:lnTo>
                  <a:pt x="68980" y="151224"/>
                </a:lnTo>
                <a:close/>
                <a:moveTo>
                  <a:pt x="79789" y="151224"/>
                </a:moveTo>
                <a:lnTo>
                  <a:pt x="79789" y="156568"/>
                </a:lnTo>
                <a:lnTo>
                  <a:pt x="74437" y="156568"/>
                </a:lnTo>
                <a:lnTo>
                  <a:pt x="74437" y="151224"/>
                </a:lnTo>
                <a:close/>
                <a:moveTo>
                  <a:pt x="85246" y="151224"/>
                </a:moveTo>
                <a:lnTo>
                  <a:pt x="85246" y="156568"/>
                </a:lnTo>
                <a:lnTo>
                  <a:pt x="79894" y="156568"/>
                </a:lnTo>
                <a:lnTo>
                  <a:pt x="79894" y="151224"/>
                </a:lnTo>
                <a:close/>
                <a:moveTo>
                  <a:pt x="90704" y="151224"/>
                </a:moveTo>
                <a:lnTo>
                  <a:pt x="90704" y="156568"/>
                </a:lnTo>
                <a:lnTo>
                  <a:pt x="85351" y="156568"/>
                </a:lnTo>
                <a:lnTo>
                  <a:pt x="85351" y="151224"/>
                </a:lnTo>
                <a:close/>
                <a:moveTo>
                  <a:pt x="96170" y="151224"/>
                </a:moveTo>
                <a:lnTo>
                  <a:pt x="96170" y="156568"/>
                </a:lnTo>
                <a:lnTo>
                  <a:pt x="90808" y="156568"/>
                </a:lnTo>
                <a:lnTo>
                  <a:pt x="90808" y="151224"/>
                </a:lnTo>
                <a:close/>
                <a:moveTo>
                  <a:pt x="101627" y="151224"/>
                </a:moveTo>
                <a:lnTo>
                  <a:pt x="101627" y="156568"/>
                </a:lnTo>
                <a:lnTo>
                  <a:pt x="96274" y="156568"/>
                </a:lnTo>
                <a:lnTo>
                  <a:pt x="96274" y="151224"/>
                </a:lnTo>
                <a:close/>
                <a:moveTo>
                  <a:pt x="107084" y="151224"/>
                </a:moveTo>
                <a:lnTo>
                  <a:pt x="107084" y="156568"/>
                </a:lnTo>
                <a:lnTo>
                  <a:pt x="101732" y="156568"/>
                </a:lnTo>
                <a:lnTo>
                  <a:pt x="101732" y="151224"/>
                </a:lnTo>
                <a:close/>
                <a:moveTo>
                  <a:pt x="112541" y="151224"/>
                </a:moveTo>
                <a:lnTo>
                  <a:pt x="112541" y="156568"/>
                </a:lnTo>
                <a:lnTo>
                  <a:pt x="107189" y="156568"/>
                </a:lnTo>
                <a:lnTo>
                  <a:pt x="107189" y="151224"/>
                </a:lnTo>
                <a:close/>
                <a:moveTo>
                  <a:pt x="117999" y="151224"/>
                </a:moveTo>
                <a:lnTo>
                  <a:pt x="117999" y="156568"/>
                </a:lnTo>
                <a:lnTo>
                  <a:pt x="112646" y="156568"/>
                </a:lnTo>
                <a:lnTo>
                  <a:pt x="112646" y="151224"/>
                </a:lnTo>
                <a:close/>
                <a:moveTo>
                  <a:pt x="123456" y="151224"/>
                </a:moveTo>
                <a:lnTo>
                  <a:pt x="123456" y="156568"/>
                </a:lnTo>
                <a:lnTo>
                  <a:pt x="118103" y="156568"/>
                </a:lnTo>
                <a:lnTo>
                  <a:pt x="118103" y="151224"/>
                </a:lnTo>
                <a:close/>
                <a:moveTo>
                  <a:pt x="128913" y="151224"/>
                </a:moveTo>
                <a:lnTo>
                  <a:pt x="128913" y="156568"/>
                </a:lnTo>
                <a:lnTo>
                  <a:pt x="123561" y="156568"/>
                </a:lnTo>
                <a:lnTo>
                  <a:pt x="123561" y="151224"/>
                </a:lnTo>
                <a:close/>
                <a:moveTo>
                  <a:pt x="134370" y="151224"/>
                </a:moveTo>
                <a:lnTo>
                  <a:pt x="134370" y="156568"/>
                </a:lnTo>
                <a:lnTo>
                  <a:pt x="129018" y="156568"/>
                </a:lnTo>
                <a:lnTo>
                  <a:pt x="129018" y="151224"/>
                </a:lnTo>
                <a:close/>
                <a:moveTo>
                  <a:pt x="139827" y="151224"/>
                </a:moveTo>
                <a:lnTo>
                  <a:pt x="139827" y="156568"/>
                </a:lnTo>
                <a:lnTo>
                  <a:pt x="139932" y="156568"/>
                </a:lnTo>
                <a:lnTo>
                  <a:pt x="139932" y="151224"/>
                </a:lnTo>
                <a:close/>
                <a:moveTo>
                  <a:pt x="139932" y="156568"/>
                </a:moveTo>
                <a:lnTo>
                  <a:pt x="139932" y="156681"/>
                </a:lnTo>
                <a:lnTo>
                  <a:pt x="147031" y="156681"/>
                </a:lnTo>
                <a:lnTo>
                  <a:pt x="147031" y="156568"/>
                </a:lnTo>
                <a:close/>
                <a:moveTo>
                  <a:pt x="14285" y="156681"/>
                </a:moveTo>
                <a:lnTo>
                  <a:pt x="14285" y="162042"/>
                </a:lnTo>
                <a:lnTo>
                  <a:pt x="8941" y="162042"/>
                </a:lnTo>
                <a:lnTo>
                  <a:pt x="8941" y="156681"/>
                </a:lnTo>
                <a:close/>
                <a:moveTo>
                  <a:pt x="19742" y="156681"/>
                </a:moveTo>
                <a:lnTo>
                  <a:pt x="19742" y="162042"/>
                </a:lnTo>
                <a:lnTo>
                  <a:pt x="14399" y="162042"/>
                </a:lnTo>
                <a:lnTo>
                  <a:pt x="14399" y="156681"/>
                </a:lnTo>
                <a:close/>
                <a:moveTo>
                  <a:pt x="25200" y="156681"/>
                </a:moveTo>
                <a:lnTo>
                  <a:pt x="25200" y="162042"/>
                </a:lnTo>
                <a:lnTo>
                  <a:pt x="19856" y="162042"/>
                </a:lnTo>
                <a:lnTo>
                  <a:pt x="19856" y="156681"/>
                </a:lnTo>
                <a:close/>
                <a:moveTo>
                  <a:pt x="30674" y="156681"/>
                </a:moveTo>
                <a:lnTo>
                  <a:pt x="30674" y="162042"/>
                </a:lnTo>
                <a:lnTo>
                  <a:pt x="25313" y="162042"/>
                </a:lnTo>
                <a:lnTo>
                  <a:pt x="25313" y="156681"/>
                </a:lnTo>
                <a:close/>
                <a:moveTo>
                  <a:pt x="36131" y="156681"/>
                </a:moveTo>
                <a:lnTo>
                  <a:pt x="36131" y="162042"/>
                </a:lnTo>
                <a:lnTo>
                  <a:pt x="30779" y="162042"/>
                </a:lnTo>
                <a:lnTo>
                  <a:pt x="30779" y="156681"/>
                </a:lnTo>
                <a:close/>
                <a:moveTo>
                  <a:pt x="41589" y="156681"/>
                </a:moveTo>
                <a:lnTo>
                  <a:pt x="41589" y="162042"/>
                </a:lnTo>
                <a:lnTo>
                  <a:pt x="36236" y="162042"/>
                </a:lnTo>
                <a:lnTo>
                  <a:pt x="36236" y="156681"/>
                </a:lnTo>
                <a:close/>
                <a:moveTo>
                  <a:pt x="47037" y="156681"/>
                </a:moveTo>
                <a:lnTo>
                  <a:pt x="47037" y="162042"/>
                </a:lnTo>
                <a:lnTo>
                  <a:pt x="41693" y="162042"/>
                </a:lnTo>
                <a:lnTo>
                  <a:pt x="41693" y="156681"/>
                </a:lnTo>
                <a:close/>
                <a:moveTo>
                  <a:pt x="52503" y="156681"/>
                </a:moveTo>
                <a:lnTo>
                  <a:pt x="52503" y="162042"/>
                </a:lnTo>
                <a:lnTo>
                  <a:pt x="47151" y="162042"/>
                </a:lnTo>
                <a:lnTo>
                  <a:pt x="47151" y="156681"/>
                </a:lnTo>
                <a:close/>
                <a:moveTo>
                  <a:pt x="57960" y="156681"/>
                </a:moveTo>
                <a:lnTo>
                  <a:pt x="57960" y="162042"/>
                </a:lnTo>
                <a:lnTo>
                  <a:pt x="52608" y="162042"/>
                </a:lnTo>
                <a:lnTo>
                  <a:pt x="52608" y="156681"/>
                </a:lnTo>
                <a:close/>
                <a:moveTo>
                  <a:pt x="63418" y="156681"/>
                </a:moveTo>
                <a:lnTo>
                  <a:pt x="63418" y="162042"/>
                </a:lnTo>
                <a:lnTo>
                  <a:pt x="58065" y="162042"/>
                </a:lnTo>
                <a:lnTo>
                  <a:pt x="58065" y="156681"/>
                </a:lnTo>
                <a:close/>
                <a:moveTo>
                  <a:pt x="68875" y="156681"/>
                </a:moveTo>
                <a:lnTo>
                  <a:pt x="68875" y="162042"/>
                </a:lnTo>
                <a:lnTo>
                  <a:pt x="63522" y="162042"/>
                </a:lnTo>
                <a:lnTo>
                  <a:pt x="63522" y="156681"/>
                </a:lnTo>
                <a:close/>
                <a:moveTo>
                  <a:pt x="74332" y="156681"/>
                </a:moveTo>
                <a:lnTo>
                  <a:pt x="74332" y="162042"/>
                </a:lnTo>
                <a:lnTo>
                  <a:pt x="68980" y="162042"/>
                </a:lnTo>
                <a:lnTo>
                  <a:pt x="68980" y="156681"/>
                </a:lnTo>
                <a:close/>
                <a:moveTo>
                  <a:pt x="79789" y="156681"/>
                </a:moveTo>
                <a:lnTo>
                  <a:pt x="79789" y="162042"/>
                </a:lnTo>
                <a:lnTo>
                  <a:pt x="74437" y="162042"/>
                </a:lnTo>
                <a:lnTo>
                  <a:pt x="74437" y="156681"/>
                </a:lnTo>
                <a:close/>
                <a:moveTo>
                  <a:pt x="85246" y="156681"/>
                </a:moveTo>
                <a:lnTo>
                  <a:pt x="85246" y="162042"/>
                </a:lnTo>
                <a:lnTo>
                  <a:pt x="79894" y="162042"/>
                </a:lnTo>
                <a:lnTo>
                  <a:pt x="79894" y="156681"/>
                </a:lnTo>
                <a:close/>
                <a:moveTo>
                  <a:pt x="90704" y="156681"/>
                </a:moveTo>
                <a:lnTo>
                  <a:pt x="90704" y="162042"/>
                </a:lnTo>
                <a:lnTo>
                  <a:pt x="85351" y="162042"/>
                </a:lnTo>
                <a:lnTo>
                  <a:pt x="85351" y="156681"/>
                </a:lnTo>
                <a:close/>
                <a:moveTo>
                  <a:pt x="96170" y="156681"/>
                </a:moveTo>
                <a:lnTo>
                  <a:pt x="96170" y="162042"/>
                </a:lnTo>
                <a:lnTo>
                  <a:pt x="90808" y="162042"/>
                </a:lnTo>
                <a:lnTo>
                  <a:pt x="90808" y="156681"/>
                </a:lnTo>
                <a:close/>
                <a:moveTo>
                  <a:pt x="101627" y="156681"/>
                </a:moveTo>
                <a:lnTo>
                  <a:pt x="101627" y="162042"/>
                </a:lnTo>
                <a:lnTo>
                  <a:pt x="96274" y="162042"/>
                </a:lnTo>
                <a:lnTo>
                  <a:pt x="96274" y="156681"/>
                </a:lnTo>
                <a:close/>
                <a:moveTo>
                  <a:pt x="107084" y="156681"/>
                </a:moveTo>
                <a:lnTo>
                  <a:pt x="107084" y="162042"/>
                </a:lnTo>
                <a:lnTo>
                  <a:pt x="101732" y="162042"/>
                </a:lnTo>
                <a:lnTo>
                  <a:pt x="101732" y="156681"/>
                </a:lnTo>
                <a:close/>
                <a:moveTo>
                  <a:pt x="112541" y="156681"/>
                </a:moveTo>
                <a:lnTo>
                  <a:pt x="112541" y="162042"/>
                </a:lnTo>
                <a:lnTo>
                  <a:pt x="107189" y="162042"/>
                </a:lnTo>
                <a:lnTo>
                  <a:pt x="107189" y="156681"/>
                </a:lnTo>
                <a:close/>
                <a:moveTo>
                  <a:pt x="117999" y="156681"/>
                </a:moveTo>
                <a:lnTo>
                  <a:pt x="117999" y="162042"/>
                </a:lnTo>
                <a:lnTo>
                  <a:pt x="112646" y="162042"/>
                </a:lnTo>
                <a:lnTo>
                  <a:pt x="112646" y="156681"/>
                </a:lnTo>
                <a:close/>
                <a:moveTo>
                  <a:pt x="123456" y="156681"/>
                </a:moveTo>
                <a:lnTo>
                  <a:pt x="123456" y="162042"/>
                </a:lnTo>
                <a:lnTo>
                  <a:pt x="118103" y="162042"/>
                </a:lnTo>
                <a:lnTo>
                  <a:pt x="118103" y="156681"/>
                </a:lnTo>
                <a:close/>
                <a:moveTo>
                  <a:pt x="128913" y="156681"/>
                </a:moveTo>
                <a:lnTo>
                  <a:pt x="128913" y="162042"/>
                </a:lnTo>
                <a:lnTo>
                  <a:pt x="123561" y="162042"/>
                </a:lnTo>
                <a:lnTo>
                  <a:pt x="123561" y="156681"/>
                </a:lnTo>
                <a:close/>
                <a:moveTo>
                  <a:pt x="134370" y="156681"/>
                </a:moveTo>
                <a:lnTo>
                  <a:pt x="134370" y="162042"/>
                </a:lnTo>
                <a:lnTo>
                  <a:pt x="129018" y="162042"/>
                </a:lnTo>
                <a:lnTo>
                  <a:pt x="129018" y="156681"/>
                </a:lnTo>
                <a:close/>
                <a:moveTo>
                  <a:pt x="139827" y="156681"/>
                </a:moveTo>
                <a:lnTo>
                  <a:pt x="139827" y="162042"/>
                </a:lnTo>
                <a:lnTo>
                  <a:pt x="139932" y="162042"/>
                </a:lnTo>
                <a:lnTo>
                  <a:pt x="139932" y="156681"/>
                </a:lnTo>
                <a:close/>
                <a:moveTo>
                  <a:pt x="139932" y="162042"/>
                </a:moveTo>
                <a:lnTo>
                  <a:pt x="139932" y="162147"/>
                </a:lnTo>
                <a:lnTo>
                  <a:pt x="147031" y="162147"/>
                </a:lnTo>
                <a:lnTo>
                  <a:pt x="147031" y="162042"/>
                </a:lnTo>
                <a:close/>
                <a:moveTo>
                  <a:pt x="14285" y="162147"/>
                </a:moveTo>
                <a:lnTo>
                  <a:pt x="14285" y="167508"/>
                </a:lnTo>
                <a:lnTo>
                  <a:pt x="8941" y="167508"/>
                </a:lnTo>
                <a:lnTo>
                  <a:pt x="8941" y="162147"/>
                </a:lnTo>
                <a:close/>
                <a:moveTo>
                  <a:pt x="19742" y="162147"/>
                </a:moveTo>
                <a:lnTo>
                  <a:pt x="19742" y="167508"/>
                </a:lnTo>
                <a:lnTo>
                  <a:pt x="14399" y="167508"/>
                </a:lnTo>
                <a:lnTo>
                  <a:pt x="14399" y="162147"/>
                </a:lnTo>
                <a:close/>
                <a:moveTo>
                  <a:pt x="25200" y="162147"/>
                </a:moveTo>
                <a:lnTo>
                  <a:pt x="25200" y="167508"/>
                </a:lnTo>
                <a:lnTo>
                  <a:pt x="19856" y="167508"/>
                </a:lnTo>
                <a:lnTo>
                  <a:pt x="19856" y="162147"/>
                </a:lnTo>
                <a:close/>
                <a:moveTo>
                  <a:pt x="30674" y="162147"/>
                </a:moveTo>
                <a:lnTo>
                  <a:pt x="30674" y="167508"/>
                </a:lnTo>
                <a:lnTo>
                  <a:pt x="25313" y="167508"/>
                </a:lnTo>
                <a:lnTo>
                  <a:pt x="25313" y="162147"/>
                </a:lnTo>
                <a:close/>
                <a:moveTo>
                  <a:pt x="36131" y="162147"/>
                </a:moveTo>
                <a:lnTo>
                  <a:pt x="36131" y="167508"/>
                </a:lnTo>
                <a:lnTo>
                  <a:pt x="30779" y="167508"/>
                </a:lnTo>
                <a:lnTo>
                  <a:pt x="30779" y="162147"/>
                </a:lnTo>
                <a:close/>
                <a:moveTo>
                  <a:pt x="41589" y="162147"/>
                </a:moveTo>
                <a:lnTo>
                  <a:pt x="41589" y="167508"/>
                </a:lnTo>
                <a:lnTo>
                  <a:pt x="36236" y="167508"/>
                </a:lnTo>
                <a:lnTo>
                  <a:pt x="36236" y="162147"/>
                </a:lnTo>
                <a:close/>
                <a:moveTo>
                  <a:pt x="47037" y="162147"/>
                </a:moveTo>
                <a:lnTo>
                  <a:pt x="47037" y="167508"/>
                </a:lnTo>
                <a:lnTo>
                  <a:pt x="41693" y="167508"/>
                </a:lnTo>
                <a:lnTo>
                  <a:pt x="41693" y="162147"/>
                </a:lnTo>
                <a:close/>
                <a:moveTo>
                  <a:pt x="52503" y="162147"/>
                </a:moveTo>
                <a:lnTo>
                  <a:pt x="52503" y="167508"/>
                </a:lnTo>
                <a:lnTo>
                  <a:pt x="47151" y="167508"/>
                </a:lnTo>
                <a:lnTo>
                  <a:pt x="47151" y="162147"/>
                </a:lnTo>
                <a:close/>
                <a:moveTo>
                  <a:pt x="57960" y="162147"/>
                </a:moveTo>
                <a:lnTo>
                  <a:pt x="57960" y="167508"/>
                </a:lnTo>
                <a:lnTo>
                  <a:pt x="52608" y="167508"/>
                </a:lnTo>
                <a:lnTo>
                  <a:pt x="52608" y="162147"/>
                </a:lnTo>
                <a:close/>
                <a:moveTo>
                  <a:pt x="63418" y="162147"/>
                </a:moveTo>
                <a:lnTo>
                  <a:pt x="63418" y="167508"/>
                </a:lnTo>
                <a:lnTo>
                  <a:pt x="58065" y="167508"/>
                </a:lnTo>
                <a:lnTo>
                  <a:pt x="58065" y="162147"/>
                </a:lnTo>
                <a:close/>
                <a:moveTo>
                  <a:pt x="68875" y="162147"/>
                </a:moveTo>
                <a:lnTo>
                  <a:pt x="68875" y="167508"/>
                </a:lnTo>
                <a:lnTo>
                  <a:pt x="63522" y="167508"/>
                </a:lnTo>
                <a:lnTo>
                  <a:pt x="63522" y="162147"/>
                </a:lnTo>
                <a:close/>
                <a:moveTo>
                  <a:pt x="74332" y="162147"/>
                </a:moveTo>
                <a:lnTo>
                  <a:pt x="74332" y="167508"/>
                </a:lnTo>
                <a:lnTo>
                  <a:pt x="68980" y="167508"/>
                </a:lnTo>
                <a:lnTo>
                  <a:pt x="68980" y="162147"/>
                </a:lnTo>
                <a:close/>
                <a:moveTo>
                  <a:pt x="79789" y="162147"/>
                </a:moveTo>
                <a:lnTo>
                  <a:pt x="79789" y="167508"/>
                </a:lnTo>
                <a:lnTo>
                  <a:pt x="74437" y="167508"/>
                </a:lnTo>
                <a:lnTo>
                  <a:pt x="74437" y="162147"/>
                </a:lnTo>
                <a:close/>
                <a:moveTo>
                  <a:pt x="85246" y="162147"/>
                </a:moveTo>
                <a:lnTo>
                  <a:pt x="85246" y="167508"/>
                </a:lnTo>
                <a:lnTo>
                  <a:pt x="79894" y="167508"/>
                </a:lnTo>
                <a:lnTo>
                  <a:pt x="79894" y="162147"/>
                </a:lnTo>
                <a:close/>
                <a:moveTo>
                  <a:pt x="90704" y="162147"/>
                </a:moveTo>
                <a:lnTo>
                  <a:pt x="90704" y="167508"/>
                </a:lnTo>
                <a:lnTo>
                  <a:pt x="85351" y="167508"/>
                </a:lnTo>
                <a:lnTo>
                  <a:pt x="85351" y="162147"/>
                </a:lnTo>
                <a:close/>
                <a:moveTo>
                  <a:pt x="96170" y="162147"/>
                </a:moveTo>
                <a:lnTo>
                  <a:pt x="96170" y="167508"/>
                </a:lnTo>
                <a:lnTo>
                  <a:pt x="90808" y="167508"/>
                </a:lnTo>
                <a:lnTo>
                  <a:pt x="90808" y="162147"/>
                </a:lnTo>
                <a:close/>
                <a:moveTo>
                  <a:pt x="101627" y="162147"/>
                </a:moveTo>
                <a:lnTo>
                  <a:pt x="101627" y="167508"/>
                </a:lnTo>
                <a:lnTo>
                  <a:pt x="96274" y="167508"/>
                </a:lnTo>
                <a:lnTo>
                  <a:pt x="96274" y="162147"/>
                </a:lnTo>
                <a:close/>
                <a:moveTo>
                  <a:pt x="107084" y="162147"/>
                </a:moveTo>
                <a:lnTo>
                  <a:pt x="107084" y="167508"/>
                </a:lnTo>
                <a:lnTo>
                  <a:pt x="101732" y="167508"/>
                </a:lnTo>
                <a:lnTo>
                  <a:pt x="101732" y="162147"/>
                </a:lnTo>
                <a:close/>
                <a:moveTo>
                  <a:pt x="112541" y="162147"/>
                </a:moveTo>
                <a:lnTo>
                  <a:pt x="112541" y="167508"/>
                </a:lnTo>
                <a:lnTo>
                  <a:pt x="107189" y="167508"/>
                </a:lnTo>
                <a:lnTo>
                  <a:pt x="107189" y="162147"/>
                </a:lnTo>
                <a:close/>
                <a:moveTo>
                  <a:pt x="117999" y="162147"/>
                </a:moveTo>
                <a:lnTo>
                  <a:pt x="117999" y="167508"/>
                </a:lnTo>
                <a:lnTo>
                  <a:pt x="112646" y="167508"/>
                </a:lnTo>
                <a:lnTo>
                  <a:pt x="112646" y="162147"/>
                </a:lnTo>
                <a:close/>
                <a:moveTo>
                  <a:pt x="123456" y="162147"/>
                </a:moveTo>
                <a:lnTo>
                  <a:pt x="123456" y="167508"/>
                </a:lnTo>
                <a:lnTo>
                  <a:pt x="118103" y="167508"/>
                </a:lnTo>
                <a:lnTo>
                  <a:pt x="118103" y="162147"/>
                </a:lnTo>
                <a:close/>
                <a:moveTo>
                  <a:pt x="128913" y="162147"/>
                </a:moveTo>
                <a:lnTo>
                  <a:pt x="128913" y="167508"/>
                </a:lnTo>
                <a:lnTo>
                  <a:pt x="123561" y="167508"/>
                </a:lnTo>
                <a:lnTo>
                  <a:pt x="123561" y="162147"/>
                </a:lnTo>
                <a:close/>
                <a:moveTo>
                  <a:pt x="134370" y="162147"/>
                </a:moveTo>
                <a:lnTo>
                  <a:pt x="134370" y="167508"/>
                </a:lnTo>
                <a:lnTo>
                  <a:pt x="129018" y="167508"/>
                </a:lnTo>
                <a:lnTo>
                  <a:pt x="129018" y="162147"/>
                </a:lnTo>
                <a:close/>
                <a:moveTo>
                  <a:pt x="139827" y="162147"/>
                </a:moveTo>
                <a:lnTo>
                  <a:pt x="139827" y="167508"/>
                </a:lnTo>
                <a:lnTo>
                  <a:pt x="139932" y="167508"/>
                </a:lnTo>
                <a:lnTo>
                  <a:pt x="139932" y="162147"/>
                </a:lnTo>
                <a:close/>
                <a:moveTo>
                  <a:pt x="139932" y="167508"/>
                </a:moveTo>
                <a:lnTo>
                  <a:pt x="139932" y="167613"/>
                </a:lnTo>
                <a:lnTo>
                  <a:pt x="147031" y="167613"/>
                </a:lnTo>
                <a:lnTo>
                  <a:pt x="147031" y="167508"/>
                </a:lnTo>
                <a:close/>
                <a:moveTo>
                  <a:pt x="14285" y="167613"/>
                </a:moveTo>
                <a:lnTo>
                  <a:pt x="14285" y="172974"/>
                </a:lnTo>
                <a:lnTo>
                  <a:pt x="8941" y="172974"/>
                </a:lnTo>
                <a:lnTo>
                  <a:pt x="8941" y="167613"/>
                </a:lnTo>
                <a:close/>
                <a:moveTo>
                  <a:pt x="19742" y="167613"/>
                </a:moveTo>
                <a:lnTo>
                  <a:pt x="19742" y="172974"/>
                </a:lnTo>
                <a:lnTo>
                  <a:pt x="14399" y="172974"/>
                </a:lnTo>
                <a:lnTo>
                  <a:pt x="14399" y="167613"/>
                </a:lnTo>
                <a:close/>
                <a:moveTo>
                  <a:pt x="25200" y="167613"/>
                </a:moveTo>
                <a:lnTo>
                  <a:pt x="25200" y="172974"/>
                </a:lnTo>
                <a:lnTo>
                  <a:pt x="19856" y="172974"/>
                </a:lnTo>
                <a:lnTo>
                  <a:pt x="19856" y="167613"/>
                </a:lnTo>
                <a:close/>
                <a:moveTo>
                  <a:pt x="30674" y="167613"/>
                </a:moveTo>
                <a:lnTo>
                  <a:pt x="30674" y="172974"/>
                </a:lnTo>
                <a:lnTo>
                  <a:pt x="25313" y="172974"/>
                </a:lnTo>
                <a:lnTo>
                  <a:pt x="25313" y="167613"/>
                </a:lnTo>
                <a:close/>
                <a:moveTo>
                  <a:pt x="36131" y="167613"/>
                </a:moveTo>
                <a:lnTo>
                  <a:pt x="36131" y="172974"/>
                </a:lnTo>
                <a:lnTo>
                  <a:pt x="30779" y="172974"/>
                </a:lnTo>
                <a:lnTo>
                  <a:pt x="30779" y="167613"/>
                </a:lnTo>
                <a:close/>
                <a:moveTo>
                  <a:pt x="41589" y="167613"/>
                </a:moveTo>
                <a:lnTo>
                  <a:pt x="41589" y="172974"/>
                </a:lnTo>
                <a:lnTo>
                  <a:pt x="36236" y="172974"/>
                </a:lnTo>
                <a:lnTo>
                  <a:pt x="36236" y="167613"/>
                </a:lnTo>
                <a:close/>
                <a:moveTo>
                  <a:pt x="47037" y="167613"/>
                </a:moveTo>
                <a:lnTo>
                  <a:pt x="47037" y="172974"/>
                </a:lnTo>
                <a:lnTo>
                  <a:pt x="41693" y="172974"/>
                </a:lnTo>
                <a:lnTo>
                  <a:pt x="41693" y="167613"/>
                </a:lnTo>
                <a:close/>
                <a:moveTo>
                  <a:pt x="52503" y="167613"/>
                </a:moveTo>
                <a:lnTo>
                  <a:pt x="52503" y="172974"/>
                </a:lnTo>
                <a:lnTo>
                  <a:pt x="47151" y="172974"/>
                </a:lnTo>
                <a:lnTo>
                  <a:pt x="47151" y="167613"/>
                </a:lnTo>
                <a:close/>
                <a:moveTo>
                  <a:pt x="57960" y="167613"/>
                </a:moveTo>
                <a:lnTo>
                  <a:pt x="57960" y="172974"/>
                </a:lnTo>
                <a:lnTo>
                  <a:pt x="52608" y="172974"/>
                </a:lnTo>
                <a:lnTo>
                  <a:pt x="52608" y="167613"/>
                </a:lnTo>
                <a:close/>
                <a:moveTo>
                  <a:pt x="63418" y="167613"/>
                </a:moveTo>
                <a:lnTo>
                  <a:pt x="63418" y="172974"/>
                </a:lnTo>
                <a:lnTo>
                  <a:pt x="58065" y="172974"/>
                </a:lnTo>
                <a:lnTo>
                  <a:pt x="58065" y="167613"/>
                </a:lnTo>
                <a:close/>
                <a:moveTo>
                  <a:pt x="68875" y="167613"/>
                </a:moveTo>
                <a:lnTo>
                  <a:pt x="68875" y="172974"/>
                </a:lnTo>
                <a:lnTo>
                  <a:pt x="63522" y="172974"/>
                </a:lnTo>
                <a:lnTo>
                  <a:pt x="63522" y="167613"/>
                </a:lnTo>
                <a:close/>
                <a:moveTo>
                  <a:pt x="74332" y="167613"/>
                </a:moveTo>
                <a:lnTo>
                  <a:pt x="74332" y="172974"/>
                </a:lnTo>
                <a:lnTo>
                  <a:pt x="68980" y="172974"/>
                </a:lnTo>
                <a:lnTo>
                  <a:pt x="68980" y="167613"/>
                </a:lnTo>
                <a:close/>
                <a:moveTo>
                  <a:pt x="79789" y="167613"/>
                </a:moveTo>
                <a:lnTo>
                  <a:pt x="79789" y="172974"/>
                </a:lnTo>
                <a:lnTo>
                  <a:pt x="74437" y="172974"/>
                </a:lnTo>
                <a:lnTo>
                  <a:pt x="74437" y="167613"/>
                </a:lnTo>
                <a:close/>
                <a:moveTo>
                  <a:pt x="85246" y="167613"/>
                </a:moveTo>
                <a:lnTo>
                  <a:pt x="85246" y="172974"/>
                </a:lnTo>
                <a:lnTo>
                  <a:pt x="79894" y="172974"/>
                </a:lnTo>
                <a:lnTo>
                  <a:pt x="79894" y="167613"/>
                </a:lnTo>
                <a:close/>
                <a:moveTo>
                  <a:pt x="90704" y="167613"/>
                </a:moveTo>
                <a:lnTo>
                  <a:pt x="90704" y="172974"/>
                </a:lnTo>
                <a:lnTo>
                  <a:pt x="85351" y="172974"/>
                </a:lnTo>
                <a:lnTo>
                  <a:pt x="85351" y="167613"/>
                </a:lnTo>
                <a:close/>
                <a:moveTo>
                  <a:pt x="96170" y="167613"/>
                </a:moveTo>
                <a:lnTo>
                  <a:pt x="96170" y="172974"/>
                </a:lnTo>
                <a:lnTo>
                  <a:pt x="90808" y="172974"/>
                </a:lnTo>
                <a:lnTo>
                  <a:pt x="90808" y="167613"/>
                </a:lnTo>
                <a:close/>
                <a:moveTo>
                  <a:pt x="101627" y="167613"/>
                </a:moveTo>
                <a:lnTo>
                  <a:pt x="101627" y="172974"/>
                </a:lnTo>
                <a:lnTo>
                  <a:pt x="96274" y="172974"/>
                </a:lnTo>
                <a:lnTo>
                  <a:pt x="96274" y="167613"/>
                </a:lnTo>
                <a:close/>
                <a:moveTo>
                  <a:pt x="107084" y="167613"/>
                </a:moveTo>
                <a:lnTo>
                  <a:pt x="107084" y="172974"/>
                </a:lnTo>
                <a:lnTo>
                  <a:pt x="101732" y="172974"/>
                </a:lnTo>
                <a:lnTo>
                  <a:pt x="101732" y="167613"/>
                </a:lnTo>
                <a:close/>
                <a:moveTo>
                  <a:pt x="112541" y="167613"/>
                </a:moveTo>
                <a:lnTo>
                  <a:pt x="112541" y="172974"/>
                </a:lnTo>
                <a:lnTo>
                  <a:pt x="107189" y="172974"/>
                </a:lnTo>
                <a:lnTo>
                  <a:pt x="107189" y="167613"/>
                </a:lnTo>
                <a:close/>
                <a:moveTo>
                  <a:pt x="117999" y="167613"/>
                </a:moveTo>
                <a:lnTo>
                  <a:pt x="117999" y="172974"/>
                </a:lnTo>
                <a:lnTo>
                  <a:pt x="112646" y="172974"/>
                </a:lnTo>
                <a:lnTo>
                  <a:pt x="112646" y="167613"/>
                </a:lnTo>
                <a:close/>
                <a:moveTo>
                  <a:pt x="123456" y="167613"/>
                </a:moveTo>
                <a:lnTo>
                  <a:pt x="123456" y="172974"/>
                </a:lnTo>
                <a:lnTo>
                  <a:pt x="118103" y="172974"/>
                </a:lnTo>
                <a:lnTo>
                  <a:pt x="118103" y="167613"/>
                </a:lnTo>
                <a:close/>
                <a:moveTo>
                  <a:pt x="128913" y="167613"/>
                </a:moveTo>
                <a:lnTo>
                  <a:pt x="128913" y="172974"/>
                </a:lnTo>
                <a:lnTo>
                  <a:pt x="123561" y="172974"/>
                </a:lnTo>
                <a:lnTo>
                  <a:pt x="123561" y="167613"/>
                </a:lnTo>
                <a:close/>
                <a:moveTo>
                  <a:pt x="134370" y="167613"/>
                </a:moveTo>
                <a:lnTo>
                  <a:pt x="134370" y="172974"/>
                </a:lnTo>
                <a:lnTo>
                  <a:pt x="129018" y="172974"/>
                </a:lnTo>
                <a:lnTo>
                  <a:pt x="129018" y="167613"/>
                </a:lnTo>
                <a:close/>
                <a:moveTo>
                  <a:pt x="139827" y="167613"/>
                </a:moveTo>
                <a:lnTo>
                  <a:pt x="139827" y="172974"/>
                </a:lnTo>
                <a:lnTo>
                  <a:pt x="139932" y="172974"/>
                </a:lnTo>
                <a:lnTo>
                  <a:pt x="139932" y="167613"/>
                </a:lnTo>
                <a:close/>
                <a:moveTo>
                  <a:pt x="139932" y="172974"/>
                </a:moveTo>
                <a:lnTo>
                  <a:pt x="139932" y="173088"/>
                </a:lnTo>
                <a:lnTo>
                  <a:pt x="147031" y="173088"/>
                </a:lnTo>
                <a:lnTo>
                  <a:pt x="147031" y="172974"/>
                </a:lnTo>
                <a:close/>
                <a:moveTo>
                  <a:pt x="14285" y="173088"/>
                </a:moveTo>
                <a:lnTo>
                  <a:pt x="14285" y="178440"/>
                </a:lnTo>
                <a:lnTo>
                  <a:pt x="8941" y="178440"/>
                </a:lnTo>
                <a:lnTo>
                  <a:pt x="8941" y="173088"/>
                </a:lnTo>
                <a:close/>
                <a:moveTo>
                  <a:pt x="19742" y="173088"/>
                </a:moveTo>
                <a:lnTo>
                  <a:pt x="19742" y="178440"/>
                </a:lnTo>
                <a:lnTo>
                  <a:pt x="14399" y="178440"/>
                </a:lnTo>
                <a:lnTo>
                  <a:pt x="14399" y="173088"/>
                </a:lnTo>
                <a:close/>
                <a:moveTo>
                  <a:pt x="25200" y="173088"/>
                </a:moveTo>
                <a:lnTo>
                  <a:pt x="25200" y="178440"/>
                </a:lnTo>
                <a:lnTo>
                  <a:pt x="19856" y="178440"/>
                </a:lnTo>
                <a:lnTo>
                  <a:pt x="19856" y="173088"/>
                </a:lnTo>
                <a:close/>
                <a:moveTo>
                  <a:pt x="30674" y="173088"/>
                </a:moveTo>
                <a:lnTo>
                  <a:pt x="30674" y="178440"/>
                </a:lnTo>
                <a:lnTo>
                  <a:pt x="25313" y="178440"/>
                </a:lnTo>
                <a:lnTo>
                  <a:pt x="25313" y="173088"/>
                </a:lnTo>
                <a:close/>
                <a:moveTo>
                  <a:pt x="36131" y="173088"/>
                </a:moveTo>
                <a:lnTo>
                  <a:pt x="36131" y="178440"/>
                </a:lnTo>
                <a:lnTo>
                  <a:pt x="30779" y="178440"/>
                </a:lnTo>
                <a:lnTo>
                  <a:pt x="30779" y="173088"/>
                </a:lnTo>
                <a:close/>
                <a:moveTo>
                  <a:pt x="41589" y="173088"/>
                </a:moveTo>
                <a:lnTo>
                  <a:pt x="41589" y="178440"/>
                </a:lnTo>
                <a:lnTo>
                  <a:pt x="36236" y="178440"/>
                </a:lnTo>
                <a:lnTo>
                  <a:pt x="36236" y="173088"/>
                </a:lnTo>
                <a:close/>
                <a:moveTo>
                  <a:pt x="47037" y="173088"/>
                </a:moveTo>
                <a:lnTo>
                  <a:pt x="47037" y="178440"/>
                </a:lnTo>
                <a:lnTo>
                  <a:pt x="41693" y="178440"/>
                </a:lnTo>
                <a:lnTo>
                  <a:pt x="41693" y="173088"/>
                </a:lnTo>
                <a:close/>
                <a:moveTo>
                  <a:pt x="52503" y="173088"/>
                </a:moveTo>
                <a:lnTo>
                  <a:pt x="52503" y="178440"/>
                </a:lnTo>
                <a:lnTo>
                  <a:pt x="47151" y="178440"/>
                </a:lnTo>
                <a:lnTo>
                  <a:pt x="47151" y="173088"/>
                </a:lnTo>
                <a:close/>
                <a:moveTo>
                  <a:pt x="57960" y="173088"/>
                </a:moveTo>
                <a:lnTo>
                  <a:pt x="57960" y="178440"/>
                </a:lnTo>
                <a:lnTo>
                  <a:pt x="52608" y="178440"/>
                </a:lnTo>
                <a:lnTo>
                  <a:pt x="52608" y="173088"/>
                </a:lnTo>
                <a:close/>
                <a:moveTo>
                  <a:pt x="63418" y="173088"/>
                </a:moveTo>
                <a:lnTo>
                  <a:pt x="63418" y="178440"/>
                </a:lnTo>
                <a:lnTo>
                  <a:pt x="58065" y="178440"/>
                </a:lnTo>
                <a:lnTo>
                  <a:pt x="58065" y="173088"/>
                </a:lnTo>
                <a:close/>
                <a:moveTo>
                  <a:pt x="68875" y="173088"/>
                </a:moveTo>
                <a:lnTo>
                  <a:pt x="68875" y="178440"/>
                </a:lnTo>
                <a:lnTo>
                  <a:pt x="63522" y="178440"/>
                </a:lnTo>
                <a:lnTo>
                  <a:pt x="63522" y="173088"/>
                </a:lnTo>
                <a:close/>
                <a:moveTo>
                  <a:pt x="74332" y="173088"/>
                </a:moveTo>
                <a:lnTo>
                  <a:pt x="74332" y="178440"/>
                </a:lnTo>
                <a:lnTo>
                  <a:pt x="68980" y="178440"/>
                </a:lnTo>
                <a:lnTo>
                  <a:pt x="68980" y="173088"/>
                </a:lnTo>
                <a:close/>
                <a:moveTo>
                  <a:pt x="79789" y="173088"/>
                </a:moveTo>
                <a:lnTo>
                  <a:pt x="79789" y="178440"/>
                </a:lnTo>
                <a:lnTo>
                  <a:pt x="74437" y="178440"/>
                </a:lnTo>
                <a:lnTo>
                  <a:pt x="74437" y="173088"/>
                </a:lnTo>
                <a:close/>
                <a:moveTo>
                  <a:pt x="85246" y="173088"/>
                </a:moveTo>
                <a:lnTo>
                  <a:pt x="85246" y="178440"/>
                </a:lnTo>
                <a:lnTo>
                  <a:pt x="79894" y="178440"/>
                </a:lnTo>
                <a:lnTo>
                  <a:pt x="79894" y="173088"/>
                </a:lnTo>
                <a:close/>
                <a:moveTo>
                  <a:pt x="90704" y="173088"/>
                </a:moveTo>
                <a:lnTo>
                  <a:pt x="90704" y="178440"/>
                </a:lnTo>
                <a:lnTo>
                  <a:pt x="85351" y="178440"/>
                </a:lnTo>
                <a:lnTo>
                  <a:pt x="85351" y="173088"/>
                </a:lnTo>
                <a:close/>
                <a:moveTo>
                  <a:pt x="96170" y="173088"/>
                </a:moveTo>
                <a:lnTo>
                  <a:pt x="96170" y="178440"/>
                </a:lnTo>
                <a:lnTo>
                  <a:pt x="90808" y="178440"/>
                </a:lnTo>
                <a:lnTo>
                  <a:pt x="90808" y="173088"/>
                </a:lnTo>
                <a:close/>
                <a:moveTo>
                  <a:pt x="101627" y="173088"/>
                </a:moveTo>
                <a:lnTo>
                  <a:pt x="101627" y="178440"/>
                </a:lnTo>
                <a:lnTo>
                  <a:pt x="96274" y="178440"/>
                </a:lnTo>
                <a:lnTo>
                  <a:pt x="96274" y="173088"/>
                </a:lnTo>
                <a:close/>
                <a:moveTo>
                  <a:pt x="107084" y="173088"/>
                </a:moveTo>
                <a:lnTo>
                  <a:pt x="107084" y="178440"/>
                </a:lnTo>
                <a:lnTo>
                  <a:pt x="101732" y="178440"/>
                </a:lnTo>
                <a:lnTo>
                  <a:pt x="101732" y="173088"/>
                </a:lnTo>
                <a:close/>
                <a:moveTo>
                  <a:pt x="112541" y="173088"/>
                </a:moveTo>
                <a:lnTo>
                  <a:pt x="112541" y="178440"/>
                </a:lnTo>
                <a:lnTo>
                  <a:pt x="107189" y="178440"/>
                </a:lnTo>
                <a:lnTo>
                  <a:pt x="107189" y="173088"/>
                </a:lnTo>
                <a:close/>
                <a:moveTo>
                  <a:pt x="117999" y="173088"/>
                </a:moveTo>
                <a:lnTo>
                  <a:pt x="117999" y="178440"/>
                </a:lnTo>
                <a:lnTo>
                  <a:pt x="112646" y="178440"/>
                </a:lnTo>
                <a:lnTo>
                  <a:pt x="112646" y="173088"/>
                </a:lnTo>
                <a:close/>
                <a:moveTo>
                  <a:pt x="123456" y="173088"/>
                </a:moveTo>
                <a:lnTo>
                  <a:pt x="123456" y="178440"/>
                </a:lnTo>
                <a:lnTo>
                  <a:pt x="118103" y="178440"/>
                </a:lnTo>
                <a:lnTo>
                  <a:pt x="118103" y="173088"/>
                </a:lnTo>
                <a:close/>
                <a:moveTo>
                  <a:pt x="128913" y="173088"/>
                </a:moveTo>
                <a:lnTo>
                  <a:pt x="128913" y="178440"/>
                </a:lnTo>
                <a:lnTo>
                  <a:pt x="123561" y="178440"/>
                </a:lnTo>
                <a:lnTo>
                  <a:pt x="123561" y="173088"/>
                </a:lnTo>
                <a:close/>
                <a:moveTo>
                  <a:pt x="134370" y="173088"/>
                </a:moveTo>
                <a:lnTo>
                  <a:pt x="134370" y="178440"/>
                </a:lnTo>
                <a:lnTo>
                  <a:pt x="129018" y="178440"/>
                </a:lnTo>
                <a:lnTo>
                  <a:pt x="129018" y="173088"/>
                </a:lnTo>
                <a:close/>
                <a:moveTo>
                  <a:pt x="139827" y="173088"/>
                </a:moveTo>
                <a:lnTo>
                  <a:pt x="139827" y="178440"/>
                </a:lnTo>
                <a:lnTo>
                  <a:pt x="139932" y="178440"/>
                </a:lnTo>
                <a:lnTo>
                  <a:pt x="139932" y="173088"/>
                </a:lnTo>
                <a:close/>
                <a:moveTo>
                  <a:pt x="139932" y="178440"/>
                </a:moveTo>
                <a:lnTo>
                  <a:pt x="139932" y="178554"/>
                </a:lnTo>
                <a:lnTo>
                  <a:pt x="147031" y="178554"/>
                </a:lnTo>
                <a:lnTo>
                  <a:pt x="147031" y="178440"/>
                </a:lnTo>
                <a:close/>
                <a:moveTo>
                  <a:pt x="14285" y="178554"/>
                </a:moveTo>
                <a:lnTo>
                  <a:pt x="14285" y="183915"/>
                </a:lnTo>
                <a:lnTo>
                  <a:pt x="8941" y="183915"/>
                </a:lnTo>
                <a:lnTo>
                  <a:pt x="8941" y="178554"/>
                </a:lnTo>
                <a:close/>
                <a:moveTo>
                  <a:pt x="19742" y="178554"/>
                </a:moveTo>
                <a:lnTo>
                  <a:pt x="19742" y="183915"/>
                </a:lnTo>
                <a:lnTo>
                  <a:pt x="14399" y="183915"/>
                </a:lnTo>
                <a:lnTo>
                  <a:pt x="14399" y="178554"/>
                </a:lnTo>
                <a:close/>
                <a:moveTo>
                  <a:pt x="25200" y="178554"/>
                </a:moveTo>
                <a:lnTo>
                  <a:pt x="25200" y="183915"/>
                </a:lnTo>
                <a:lnTo>
                  <a:pt x="19856" y="183915"/>
                </a:lnTo>
                <a:lnTo>
                  <a:pt x="19856" y="178554"/>
                </a:lnTo>
                <a:close/>
                <a:moveTo>
                  <a:pt x="30674" y="178554"/>
                </a:moveTo>
                <a:lnTo>
                  <a:pt x="30674" y="183915"/>
                </a:lnTo>
                <a:lnTo>
                  <a:pt x="25313" y="183915"/>
                </a:lnTo>
                <a:lnTo>
                  <a:pt x="25313" y="178554"/>
                </a:lnTo>
                <a:close/>
                <a:moveTo>
                  <a:pt x="36131" y="178554"/>
                </a:moveTo>
                <a:lnTo>
                  <a:pt x="36131" y="183915"/>
                </a:lnTo>
                <a:lnTo>
                  <a:pt x="30779" y="183915"/>
                </a:lnTo>
                <a:lnTo>
                  <a:pt x="30779" y="178554"/>
                </a:lnTo>
                <a:close/>
                <a:moveTo>
                  <a:pt x="41589" y="178554"/>
                </a:moveTo>
                <a:lnTo>
                  <a:pt x="41589" y="183915"/>
                </a:lnTo>
                <a:lnTo>
                  <a:pt x="36236" y="183915"/>
                </a:lnTo>
                <a:lnTo>
                  <a:pt x="36236" y="178554"/>
                </a:lnTo>
                <a:close/>
                <a:moveTo>
                  <a:pt x="47037" y="178554"/>
                </a:moveTo>
                <a:lnTo>
                  <a:pt x="47037" y="183915"/>
                </a:lnTo>
                <a:lnTo>
                  <a:pt x="41693" y="183915"/>
                </a:lnTo>
                <a:lnTo>
                  <a:pt x="41693" y="178554"/>
                </a:lnTo>
                <a:close/>
                <a:moveTo>
                  <a:pt x="52503" y="178554"/>
                </a:moveTo>
                <a:lnTo>
                  <a:pt x="52503" y="183915"/>
                </a:lnTo>
                <a:lnTo>
                  <a:pt x="47151" y="183915"/>
                </a:lnTo>
                <a:lnTo>
                  <a:pt x="47151" y="178554"/>
                </a:lnTo>
                <a:close/>
                <a:moveTo>
                  <a:pt x="57960" y="178554"/>
                </a:moveTo>
                <a:lnTo>
                  <a:pt x="57960" y="183915"/>
                </a:lnTo>
                <a:lnTo>
                  <a:pt x="52608" y="183915"/>
                </a:lnTo>
                <a:lnTo>
                  <a:pt x="52608" y="178554"/>
                </a:lnTo>
                <a:close/>
                <a:moveTo>
                  <a:pt x="63418" y="178554"/>
                </a:moveTo>
                <a:lnTo>
                  <a:pt x="63418" y="183915"/>
                </a:lnTo>
                <a:lnTo>
                  <a:pt x="58065" y="183915"/>
                </a:lnTo>
                <a:lnTo>
                  <a:pt x="58065" y="178554"/>
                </a:lnTo>
                <a:close/>
                <a:moveTo>
                  <a:pt x="68875" y="178554"/>
                </a:moveTo>
                <a:lnTo>
                  <a:pt x="68875" y="183915"/>
                </a:lnTo>
                <a:lnTo>
                  <a:pt x="63522" y="183915"/>
                </a:lnTo>
                <a:lnTo>
                  <a:pt x="63522" y="178554"/>
                </a:lnTo>
                <a:close/>
                <a:moveTo>
                  <a:pt x="74332" y="178554"/>
                </a:moveTo>
                <a:lnTo>
                  <a:pt x="74332" y="183915"/>
                </a:lnTo>
                <a:lnTo>
                  <a:pt x="68980" y="183915"/>
                </a:lnTo>
                <a:lnTo>
                  <a:pt x="68980" y="178554"/>
                </a:lnTo>
                <a:close/>
                <a:moveTo>
                  <a:pt x="79789" y="178554"/>
                </a:moveTo>
                <a:lnTo>
                  <a:pt x="79789" y="183915"/>
                </a:lnTo>
                <a:lnTo>
                  <a:pt x="74437" y="183915"/>
                </a:lnTo>
                <a:lnTo>
                  <a:pt x="74437" y="178554"/>
                </a:lnTo>
                <a:close/>
                <a:moveTo>
                  <a:pt x="85246" y="178554"/>
                </a:moveTo>
                <a:lnTo>
                  <a:pt x="85246" y="183915"/>
                </a:lnTo>
                <a:lnTo>
                  <a:pt x="79894" y="183915"/>
                </a:lnTo>
                <a:lnTo>
                  <a:pt x="79894" y="178554"/>
                </a:lnTo>
                <a:close/>
                <a:moveTo>
                  <a:pt x="90704" y="178554"/>
                </a:moveTo>
                <a:lnTo>
                  <a:pt x="90704" y="183915"/>
                </a:lnTo>
                <a:lnTo>
                  <a:pt x="85351" y="183915"/>
                </a:lnTo>
                <a:lnTo>
                  <a:pt x="85351" y="178554"/>
                </a:lnTo>
                <a:close/>
                <a:moveTo>
                  <a:pt x="96170" y="178554"/>
                </a:moveTo>
                <a:lnTo>
                  <a:pt x="96170" y="183915"/>
                </a:lnTo>
                <a:lnTo>
                  <a:pt x="90808" y="183915"/>
                </a:lnTo>
                <a:lnTo>
                  <a:pt x="90808" y="178554"/>
                </a:lnTo>
                <a:close/>
                <a:moveTo>
                  <a:pt x="101627" y="178554"/>
                </a:moveTo>
                <a:lnTo>
                  <a:pt x="101627" y="183915"/>
                </a:lnTo>
                <a:lnTo>
                  <a:pt x="96274" y="183915"/>
                </a:lnTo>
                <a:lnTo>
                  <a:pt x="96274" y="178554"/>
                </a:lnTo>
                <a:close/>
                <a:moveTo>
                  <a:pt x="107084" y="178554"/>
                </a:moveTo>
                <a:lnTo>
                  <a:pt x="107084" y="183915"/>
                </a:lnTo>
                <a:lnTo>
                  <a:pt x="101732" y="183915"/>
                </a:lnTo>
                <a:lnTo>
                  <a:pt x="101732" y="178554"/>
                </a:lnTo>
                <a:close/>
                <a:moveTo>
                  <a:pt x="112541" y="178554"/>
                </a:moveTo>
                <a:lnTo>
                  <a:pt x="112541" y="183915"/>
                </a:lnTo>
                <a:lnTo>
                  <a:pt x="107189" y="183915"/>
                </a:lnTo>
                <a:lnTo>
                  <a:pt x="107189" y="178554"/>
                </a:lnTo>
                <a:close/>
                <a:moveTo>
                  <a:pt x="117999" y="178554"/>
                </a:moveTo>
                <a:lnTo>
                  <a:pt x="117999" y="183915"/>
                </a:lnTo>
                <a:lnTo>
                  <a:pt x="112646" y="183915"/>
                </a:lnTo>
                <a:lnTo>
                  <a:pt x="112646" y="178554"/>
                </a:lnTo>
                <a:close/>
                <a:moveTo>
                  <a:pt x="123456" y="178554"/>
                </a:moveTo>
                <a:lnTo>
                  <a:pt x="123456" y="183915"/>
                </a:lnTo>
                <a:lnTo>
                  <a:pt x="118103" y="183915"/>
                </a:lnTo>
                <a:lnTo>
                  <a:pt x="118103" y="178554"/>
                </a:lnTo>
                <a:close/>
                <a:moveTo>
                  <a:pt x="128913" y="178554"/>
                </a:moveTo>
                <a:lnTo>
                  <a:pt x="128913" y="183915"/>
                </a:lnTo>
                <a:lnTo>
                  <a:pt x="123561" y="183915"/>
                </a:lnTo>
                <a:lnTo>
                  <a:pt x="123561" y="178554"/>
                </a:lnTo>
                <a:close/>
                <a:moveTo>
                  <a:pt x="134370" y="178554"/>
                </a:moveTo>
                <a:lnTo>
                  <a:pt x="134370" y="183915"/>
                </a:lnTo>
                <a:lnTo>
                  <a:pt x="129018" y="183915"/>
                </a:lnTo>
                <a:lnTo>
                  <a:pt x="129018" y="178554"/>
                </a:lnTo>
                <a:close/>
                <a:moveTo>
                  <a:pt x="139827" y="178554"/>
                </a:moveTo>
                <a:lnTo>
                  <a:pt x="139827" y="183915"/>
                </a:lnTo>
                <a:lnTo>
                  <a:pt x="139932" y="183915"/>
                </a:lnTo>
                <a:lnTo>
                  <a:pt x="139932" y="178554"/>
                </a:lnTo>
                <a:close/>
                <a:moveTo>
                  <a:pt x="139932" y="183915"/>
                </a:moveTo>
                <a:lnTo>
                  <a:pt x="139932" y="184020"/>
                </a:lnTo>
                <a:lnTo>
                  <a:pt x="147031" y="184020"/>
                </a:lnTo>
                <a:lnTo>
                  <a:pt x="147031" y="183915"/>
                </a:lnTo>
                <a:close/>
                <a:moveTo>
                  <a:pt x="14285" y="184020"/>
                </a:moveTo>
                <a:lnTo>
                  <a:pt x="14285" y="189381"/>
                </a:lnTo>
                <a:lnTo>
                  <a:pt x="8941" y="189381"/>
                </a:lnTo>
                <a:lnTo>
                  <a:pt x="8941" y="184020"/>
                </a:lnTo>
                <a:close/>
                <a:moveTo>
                  <a:pt x="19742" y="184020"/>
                </a:moveTo>
                <a:lnTo>
                  <a:pt x="19742" y="189381"/>
                </a:lnTo>
                <a:lnTo>
                  <a:pt x="14399" y="189381"/>
                </a:lnTo>
                <a:lnTo>
                  <a:pt x="14399" y="184020"/>
                </a:lnTo>
                <a:close/>
                <a:moveTo>
                  <a:pt x="25200" y="184020"/>
                </a:moveTo>
                <a:lnTo>
                  <a:pt x="25200" y="189381"/>
                </a:lnTo>
                <a:lnTo>
                  <a:pt x="19856" y="189381"/>
                </a:lnTo>
                <a:lnTo>
                  <a:pt x="19856" y="184020"/>
                </a:lnTo>
                <a:close/>
                <a:moveTo>
                  <a:pt x="30674" y="184020"/>
                </a:moveTo>
                <a:lnTo>
                  <a:pt x="30674" y="189381"/>
                </a:lnTo>
                <a:lnTo>
                  <a:pt x="25313" y="189381"/>
                </a:lnTo>
                <a:lnTo>
                  <a:pt x="25313" y="184020"/>
                </a:lnTo>
                <a:close/>
                <a:moveTo>
                  <a:pt x="36131" y="184020"/>
                </a:moveTo>
                <a:lnTo>
                  <a:pt x="36131" y="189381"/>
                </a:lnTo>
                <a:lnTo>
                  <a:pt x="30779" y="189381"/>
                </a:lnTo>
                <a:lnTo>
                  <a:pt x="30779" y="184020"/>
                </a:lnTo>
                <a:close/>
                <a:moveTo>
                  <a:pt x="41589" y="184020"/>
                </a:moveTo>
                <a:lnTo>
                  <a:pt x="41589" y="189381"/>
                </a:lnTo>
                <a:lnTo>
                  <a:pt x="36236" y="189381"/>
                </a:lnTo>
                <a:lnTo>
                  <a:pt x="36236" y="184020"/>
                </a:lnTo>
                <a:close/>
                <a:moveTo>
                  <a:pt x="47037" y="184020"/>
                </a:moveTo>
                <a:lnTo>
                  <a:pt x="47037" y="189381"/>
                </a:lnTo>
                <a:lnTo>
                  <a:pt x="41693" y="189381"/>
                </a:lnTo>
                <a:lnTo>
                  <a:pt x="41693" y="184020"/>
                </a:lnTo>
                <a:close/>
                <a:moveTo>
                  <a:pt x="52503" y="184020"/>
                </a:moveTo>
                <a:lnTo>
                  <a:pt x="52503" y="189381"/>
                </a:lnTo>
                <a:lnTo>
                  <a:pt x="47151" y="189381"/>
                </a:lnTo>
                <a:lnTo>
                  <a:pt x="47151" y="184020"/>
                </a:lnTo>
                <a:close/>
                <a:moveTo>
                  <a:pt x="57960" y="184020"/>
                </a:moveTo>
                <a:lnTo>
                  <a:pt x="57960" y="189381"/>
                </a:lnTo>
                <a:lnTo>
                  <a:pt x="52608" y="189381"/>
                </a:lnTo>
                <a:lnTo>
                  <a:pt x="52608" y="184020"/>
                </a:lnTo>
                <a:close/>
                <a:moveTo>
                  <a:pt x="63418" y="184020"/>
                </a:moveTo>
                <a:lnTo>
                  <a:pt x="63418" y="189381"/>
                </a:lnTo>
                <a:lnTo>
                  <a:pt x="58065" y="189381"/>
                </a:lnTo>
                <a:lnTo>
                  <a:pt x="58065" y="184020"/>
                </a:lnTo>
                <a:close/>
                <a:moveTo>
                  <a:pt x="68875" y="184020"/>
                </a:moveTo>
                <a:lnTo>
                  <a:pt x="68875" y="189381"/>
                </a:lnTo>
                <a:lnTo>
                  <a:pt x="63522" y="189381"/>
                </a:lnTo>
                <a:lnTo>
                  <a:pt x="63522" y="184020"/>
                </a:lnTo>
                <a:close/>
                <a:moveTo>
                  <a:pt x="74332" y="184020"/>
                </a:moveTo>
                <a:lnTo>
                  <a:pt x="74332" y="189381"/>
                </a:lnTo>
                <a:lnTo>
                  <a:pt x="68980" y="189381"/>
                </a:lnTo>
                <a:lnTo>
                  <a:pt x="68980" y="184020"/>
                </a:lnTo>
                <a:close/>
                <a:moveTo>
                  <a:pt x="79789" y="184020"/>
                </a:moveTo>
                <a:lnTo>
                  <a:pt x="79789" y="189381"/>
                </a:lnTo>
                <a:lnTo>
                  <a:pt x="74437" y="189381"/>
                </a:lnTo>
                <a:lnTo>
                  <a:pt x="74437" y="184020"/>
                </a:lnTo>
                <a:close/>
                <a:moveTo>
                  <a:pt x="85246" y="184020"/>
                </a:moveTo>
                <a:lnTo>
                  <a:pt x="85246" y="189381"/>
                </a:lnTo>
                <a:lnTo>
                  <a:pt x="79894" y="189381"/>
                </a:lnTo>
                <a:lnTo>
                  <a:pt x="79894" y="184020"/>
                </a:lnTo>
                <a:close/>
                <a:moveTo>
                  <a:pt x="90704" y="184020"/>
                </a:moveTo>
                <a:lnTo>
                  <a:pt x="90704" y="189381"/>
                </a:lnTo>
                <a:lnTo>
                  <a:pt x="85351" y="189381"/>
                </a:lnTo>
                <a:lnTo>
                  <a:pt x="85351" y="184020"/>
                </a:lnTo>
                <a:close/>
                <a:moveTo>
                  <a:pt x="96170" y="184020"/>
                </a:moveTo>
                <a:lnTo>
                  <a:pt x="96170" y="189381"/>
                </a:lnTo>
                <a:lnTo>
                  <a:pt x="90808" y="189381"/>
                </a:lnTo>
                <a:lnTo>
                  <a:pt x="90808" y="184020"/>
                </a:lnTo>
                <a:close/>
                <a:moveTo>
                  <a:pt x="101627" y="184020"/>
                </a:moveTo>
                <a:lnTo>
                  <a:pt x="101627" y="189381"/>
                </a:lnTo>
                <a:lnTo>
                  <a:pt x="96274" y="189381"/>
                </a:lnTo>
                <a:lnTo>
                  <a:pt x="96274" y="184020"/>
                </a:lnTo>
                <a:close/>
                <a:moveTo>
                  <a:pt x="107084" y="184020"/>
                </a:moveTo>
                <a:lnTo>
                  <a:pt x="107084" y="189381"/>
                </a:lnTo>
                <a:lnTo>
                  <a:pt x="101732" y="189381"/>
                </a:lnTo>
                <a:lnTo>
                  <a:pt x="101732" y="184020"/>
                </a:lnTo>
                <a:close/>
                <a:moveTo>
                  <a:pt x="112541" y="184020"/>
                </a:moveTo>
                <a:lnTo>
                  <a:pt x="112541" y="189381"/>
                </a:lnTo>
                <a:lnTo>
                  <a:pt x="107189" y="189381"/>
                </a:lnTo>
                <a:lnTo>
                  <a:pt x="107189" y="184020"/>
                </a:lnTo>
                <a:close/>
                <a:moveTo>
                  <a:pt x="117999" y="184020"/>
                </a:moveTo>
                <a:lnTo>
                  <a:pt x="117999" y="189381"/>
                </a:lnTo>
                <a:lnTo>
                  <a:pt x="112646" y="189381"/>
                </a:lnTo>
                <a:lnTo>
                  <a:pt x="112646" y="184020"/>
                </a:lnTo>
                <a:close/>
                <a:moveTo>
                  <a:pt x="123456" y="184020"/>
                </a:moveTo>
                <a:lnTo>
                  <a:pt x="123456" y="189381"/>
                </a:lnTo>
                <a:lnTo>
                  <a:pt x="118103" y="189381"/>
                </a:lnTo>
                <a:lnTo>
                  <a:pt x="118103" y="184020"/>
                </a:lnTo>
                <a:close/>
                <a:moveTo>
                  <a:pt x="128913" y="184020"/>
                </a:moveTo>
                <a:lnTo>
                  <a:pt x="128913" y="189381"/>
                </a:lnTo>
                <a:lnTo>
                  <a:pt x="123561" y="189381"/>
                </a:lnTo>
                <a:lnTo>
                  <a:pt x="123561" y="184020"/>
                </a:lnTo>
                <a:close/>
                <a:moveTo>
                  <a:pt x="134370" y="184020"/>
                </a:moveTo>
                <a:lnTo>
                  <a:pt x="134370" y="189381"/>
                </a:lnTo>
                <a:lnTo>
                  <a:pt x="129018" y="189381"/>
                </a:lnTo>
                <a:lnTo>
                  <a:pt x="129018" y="184020"/>
                </a:lnTo>
                <a:close/>
                <a:moveTo>
                  <a:pt x="139827" y="184020"/>
                </a:moveTo>
                <a:lnTo>
                  <a:pt x="139827" y="189381"/>
                </a:lnTo>
                <a:lnTo>
                  <a:pt x="139932" y="189381"/>
                </a:lnTo>
                <a:lnTo>
                  <a:pt x="139932" y="184020"/>
                </a:lnTo>
                <a:close/>
                <a:moveTo>
                  <a:pt x="139932" y="189381"/>
                </a:moveTo>
                <a:lnTo>
                  <a:pt x="139932" y="189486"/>
                </a:lnTo>
                <a:lnTo>
                  <a:pt x="147031" y="189486"/>
                </a:lnTo>
                <a:lnTo>
                  <a:pt x="147031" y="189381"/>
                </a:lnTo>
                <a:close/>
                <a:moveTo>
                  <a:pt x="14285" y="189486"/>
                </a:moveTo>
                <a:lnTo>
                  <a:pt x="14285" y="194838"/>
                </a:lnTo>
                <a:lnTo>
                  <a:pt x="8941" y="194838"/>
                </a:lnTo>
                <a:lnTo>
                  <a:pt x="8941" y="189486"/>
                </a:lnTo>
                <a:close/>
                <a:moveTo>
                  <a:pt x="19742" y="189486"/>
                </a:moveTo>
                <a:lnTo>
                  <a:pt x="19742" y="194838"/>
                </a:lnTo>
                <a:lnTo>
                  <a:pt x="14399" y="194838"/>
                </a:lnTo>
                <a:lnTo>
                  <a:pt x="14399" y="189486"/>
                </a:lnTo>
                <a:close/>
                <a:moveTo>
                  <a:pt x="25200" y="189486"/>
                </a:moveTo>
                <a:lnTo>
                  <a:pt x="25200" y="194838"/>
                </a:lnTo>
                <a:lnTo>
                  <a:pt x="19856" y="194838"/>
                </a:lnTo>
                <a:lnTo>
                  <a:pt x="19856" y="189486"/>
                </a:lnTo>
                <a:close/>
                <a:moveTo>
                  <a:pt x="30674" y="189486"/>
                </a:moveTo>
                <a:lnTo>
                  <a:pt x="30674" y="194838"/>
                </a:lnTo>
                <a:lnTo>
                  <a:pt x="25313" y="194838"/>
                </a:lnTo>
                <a:lnTo>
                  <a:pt x="25313" y="189486"/>
                </a:lnTo>
                <a:close/>
                <a:moveTo>
                  <a:pt x="36131" y="189486"/>
                </a:moveTo>
                <a:lnTo>
                  <a:pt x="36131" y="194838"/>
                </a:lnTo>
                <a:lnTo>
                  <a:pt x="30779" y="194838"/>
                </a:lnTo>
                <a:lnTo>
                  <a:pt x="30779" y="189486"/>
                </a:lnTo>
                <a:close/>
                <a:moveTo>
                  <a:pt x="41589" y="189486"/>
                </a:moveTo>
                <a:lnTo>
                  <a:pt x="41589" y="194838"/>
                </a:lnTo>
                <a:lnTo>
                  <a:pt x="36236" y="194838"/>
                </a:lnTo>
                <a:lnTo>
                  <a:pt x="36236" y="189486"/>
                </a:lnTo>
                <a:close/>
                <a:moveTo>
                  <a:pt x="47037" y="189486"/>
                </a:moveTo>
                <a:lnTo>
                  <a:pt x="47037" y="194838"/>
                </a:lnTo>
                <a:lnTo>
                  <a:pt x="41693" y="194838"/>
                </a:lnTo>
                <a:lnTo>
                  <a:pt x="41693" y="189486"/>
                </a:lnTo>
                <a:close/>
                <a:moveTo>
                  <a:pt x="52503" y="189486"/>
                </a:moveTo>
                <a:lnTo>
                  <a:pt x="52503" y="194838"/>
                </a:lnTo>
                <a:lnTo>
                  <a:pt x="47151" y="194838"/>
                </a:lnTo>
                <a:lnTo>
                  <a:pt x="47151" y="189486"/>
                </a:lnTo>
                <a:close/>
                <a:moveTo>
                  <a:pt x="57960" y="189486"/>
                </a:moveTo>
                <a:lnTo>
                  <a:pt x="57960" y="194838"/>
                </a:lnTo>
                <a:lnTo>
                  <a:pt x="52608" y="194838"/>
                </a:lnTo>
                <a:lnTo>
                  <a:pt x="52608" y="189486"/>
                </a:lnTo>
                <a:close/>
                <a:moveTo>
                  <a:pt x="63418" y="189486"/>
                </a:moveTo>
                <a:lnTo>
                  <a:pt x="63418" y="194838"/>
                </a:lnTo>
                <a:lnTo>
                  <a:pt x="58065" y="194838"/>
                </a:lnTo>
                <a:lnTo>
                  <a:pt x="58065" y="189486"/>
                </a:lnTo>
                <a:close/>
                <a:moveTo>
                  <a:pt x="68875" y="189486"/>
                </a:moveTo>
                <a:lnTo>
                  <a:pt x="68875" y="194838"/>
                </a:lnTo>
                <a:lnTo>
                  <a:pt x="63522" y="194838"/>
                </a:lnTo>
                <a:lnTo>
                  <a:pt x="63522" y="189486"/>
                </a:lnTo>
                <a:close/>
                <a:moveTo>
                  <a:pt x="74332" y="189486"/>
                </a:moveTo>
                <a:lnTo>
                  <a:pt x="74332" y="194838"/>
                </a:lnTo>
                <a:lnTo>
                  <a:pt x="68980" y="194838"/>
                </a:lnTo>
                <a:lnTo>
                  <a:pt x="68980" y="189486"/>
                </a:lnTo>
                <a:close/>
                <a:moveTo>
                  <a:pt x="79789" y="189486"/>
                </a:moveTo>
                <a:lnTo>
                  <a:pt x="79789" y="194838"/>
                </a:lnTo>
                <a:lnTo>
                  <a:pt x="74437" y="194838"/>
                </a:lnTo>
                <a:lnTo>
                  <a:pt x="74437" y="189486"/>
                </a:lnTo>
                <a:close/>
                <a:moveTo>
                  <a:pt x="85246" y="189486"/>
                </a:moveTo>
                <a:lnTo>
                  <a:pt x="85246" y="194838"/>
                </a:lnTo>
                <a:lnTo>
                  <a:pt x="79894" y="194838"/>
                </a:lnTo>
                <a:lnTo>
                  <a:pt x="79894" y="189486"/>
                </a:lnTo>
                <a:close/>
                <a:moveTo>
                  <a:pt x="90704" y="189486"/>
                </a:moveTo>
                <a:lnTo>
                  <a:pt x="90704" y="194838"/>
                </a:lnTo>
                <a:lnTo>
                  <a:pt x="85351" y="194838"/>
                </a:lnTo>
                <a:lnTo>
                  <a:pt x="85351" y="189486"/>
                </a:lnTo>
                <a:close/>
                <a:moveTo>
                  <a:pt x="96170" y="189486"/>
                </a:moveTo>
                <a:lnTo>
                  <a:pt x="96170" y="194838"/>
                </a:lnTo>
                <a:lnTo>
                  <a:pt x="90808" y="194838"/>
                </a:lnTo>
                <a:lnTo>
                  <a:pt x="90808" y="189486"/>
                </a:lnTo>
                <a:close/>
                <a:moveTo>
                  <a:pt x="101627" y="189486"/>
                </a:moveTo>
                <a:lnTo>
                  <a:pt x="101627" y="194838"/>
                </a:lnTo>
                <a:lnTo>
                  <a:pt x="96274" y="194838"/>
                </a:lnTo>
                <a:lnTo>
                  <a:pt x="96274" y="189486"/>
                </a:lnTo>
                <a:close/>
                <a:moveTo>
                  <a:pt x="107084" y="189486"/>
                </a:moveTo>
                <a:lnTo>
                  <a:pt x="107084" y="194838"/>
                </a:lnTo>
                <a:lnTo>
                  <a:pt x="101732" y="194838"/>
                </a:lnTo>
                <a:lnTo>
                  <a:pt x="101732" y="189486"/>
                </a:lnTo>
                <a:close/>
                <a:moveTo>
                  <a:pt x="112541" y="189486"/>
                </a:moveTo>
                <a:lnTo>
                  <a:pt x="112541" y="194838"/>
                </a:lnTo>
                <a:lnTo>
                  <a:pt x="107189" y="194838"/>
                </a:lnTo>
                <a:lnTo>
                  <a:pt x="107189" y="189486"/>
                </a:lnTo>
                <a:close/>
                <a:moveTo>
                  <a:pt x="117999" y="189486"/>
                </a:moveTo>
                <a:lnTo>
                  <a:pt x="117999" y="194838"/>
                </a:lnTo>
                <a:lnTo>
                  <a:pt x="112646" y="194838"/>
                </a:lnTo>
                <a:lnTo>
                  <a:pt x="112646" y="189486"/>
                </a:lnTo>
                <a:close/>
                <a:moveTo>
                  <a:pt x="123456" y="189486"/>
                </a:moveTo>
                <a:lnTo>
                  <a:pt x="123456" y="194838"/>
                </a:lnTo>
                <a:lnTo>
                  <a:pt x="118103" y="194838"/>
                </a:lnTo>
                <a:lnTo>
                  <a:pt x="118103" y="189486"/>
                </a:lnTo>
                <a:close/>
                <a:moveTo>
                  <a:pt x="128913" y="189486"/>
                </a:moveTo>
                <a:lnTo>
                  <a:pt x="128913" y="194838"/>
                </a:lnTo>
                <a:lnTo>
                  <a:pt x="123561" y="194838"/>
                </a:lnTo>
                <a:lnTo>
                  <a:pt x="123561" y="189486"/>
                </a:lnTo>
                <a:close/>
                <a:moveTo>
                  <a:pt x="134370" y="189486"/>
                </a:moveTo>
                <a:lnTo>
                  <a:pt x="134370" y="194838"/>
                </a:lnTo>
                <a:lnTo>
                  <a:pt x="129018" y="194838"/>
                </a:lnTo>
                <a:lnTo>
                  <a:pt x="129018" y="189486"/>
                </a:lnTo>
                <a:close/>
                <a:moveTo>
                  <a:pt x="139827" y="189486"/>
                </a:moveTo>
                <a:lnTo>
                  <a:pt x="139827" y="194838"/>
                </a:lnTo>
                <a:lnTo>
                  <a:pt x="139932" y="194838"/>
                </a:lnTo>
                <a:lnTo>
                  <a:pt x="139932" y="189486"/>
                </a:lnTo>
                <a:close/>
                <a:moveTo>
                  <a:pt x="139932" y="194838"/>
                </a:moveTo>
                <a:lnTo>
                  <a:pt x="139932" y="194943"/>
                </a:lnTo>
                <a:lnTo>
                  <a:pt x="147031" y="194943"/>
                </a:lnTo>
                <a:lnTo>
                  <a:pt x="147031" y="194838"/>
                </a:lnTo>
                <a:close/>
                <a:moveTo>
                  <a:pt x="14285" y="194943"/>
                </a:moveTo>
                <a:lnTo>
                  <a:pt x="14285" y="200304"/>
                </a:lnTo>
                <a:lnTo>
                  <a:pt x="8941" y="200304"/>
                </a:lnTo>
                <a:lnTo>
                  <a:pt x="8941" y="194943"/>
                </a:lnTo>
                <a:close/>
                <a:moveTo>
                  <a:pt x="19742" y="194943"/>
                </a:moveTo>
                <a:lnTo>
                  <a:pt x="19742" y="200304"/>
                </a:lnTo>
                <a:lnTo>
                  <a:pt x="14399" y="200304"/>
                </a:lnTo>
                <a:lnTo>
                  <a:pt x="14399" y="194943"/>
                </a:lnTo>
                <a:close/>
                <a:moveTo>
                  <a:pt x="25200" y="194943"/>
                </a:moveTo>
                <a:lnTo>
                  <a:pt x="25200" y="200304"/>
                </a:lnTo>
                <a:lnTo>
                  <a:pt x="19856" y="200304"/>
                </a:lnTo>
                <a:lnTo>
                  <a:pt x="19856" y="194943"/>
                </a:lnTo>
                <a:close/>
                <a:moveTo>
                  <a:pt x="30674" y="194943"/>
                </a:moveTo>
                <a:lnTo>
                  <a:pt x="30674" y="200304"/>
                </a:lnTo>
                <a:lnTo>
                  <a:pt x="25313" y="200304"/>
                </a:lnTo>
                <a:lnTo>
                  <a:pt x="25313" y="194943"/>
                </a:lnTo>
                <a:close/>
                <a:moveTo>
                  <a:pt x="36131" y="194943"/>
                </a:moveTo>
                <a:lnTo>
                  <a:pt x="36131" y="200304"/>
                </a:lnTo>
                <a:lnTo>
                  <a:pt x="30779" y="200304"/>
                </a:lnTo>
                <a:lnTo>
                  <a:pt x="30779" y="194943"/>
                </a:lnTo>
                <a:close/>
                <a:moveTo>
                  <a:pt x="41589" y="194943"/>
                </a:moveTo>
                <a:lnTo>
                  <a:pt x="41589" y="200304"/>
                </a:lnTo>
                <a:lnTo>
                  <a:pt x="36236" y="200304"/>
                </a:lnTo>
                <a:lnTo>
                  <a:pt x="36236" y="194943"/>
                </a:lnTo>
                <a:close/>
                <a:moveTo>
                  <a:pt x="47037" y="194943"/>
                </a:moveTo>
                <a:lnTo>
                  <a:pt x="47037" y="200304"/>
                </a:lnTo>
                <a:lnTo>
                  <a:pt x="41693" y="200304"/>
                </a:lnTo>
                <a:lnTo>
                  <a:pt x="41693" y="194943"/>
                </a:lnTo>
                <a:close/>
                <a:moveTo>
                  <a:pt x="52503" y="194943"/>
                </a:moveTo>
                <a:lnTo>
                  <a:pt x="52503" y="200304"/>
                </a:lnTo>
                <a:lnTo>
                  <a:pt x="47151" y="200304"/>
                </a:lnTo>
                <a:lnTo>
                  <a:pt x="47151" y="194943"/>
                </a:lnTo>
                <a:close/>
                <a:moveTo>
                  <a:pt x="57960" y="194943"/>
                </a:moveTo>
                <a:lnTo>
                  <a:pt x="57960" y="200304"/>
                </a:lnTo>
                <a:lnTo>
                  <a:pt x="52608" y="200304"/>
                </a:lnTo>
                <a:lnTo>
                  <a:pt x="52608" y="194943"/>
                </a:lnTo>
                <a:close/>
                <a:moveTo>
                  <a:pt x="63418" y="194943"/>
                </a:moveTo>
                <a:lnTo>
                  <a:pt x="63418" y="200304"/>
                </a:lnTo>
                <a:lnTo>
                  <a:pt x="58065" y="200304"/>
                </a:lnTo>
                <a:lnTo>
                  <a:pt x="58065" y="194943"/>
                </a:lnTo>
                <a:close/>
                <a:moveTo>
                  <a:pt x="68875" y="194943"/>
                </a:moveTo>
                <a:lnTo>
                  <a:pt x="68875" y="200304"/>
                </a:lnTo>
                <a:lnTo>
                  <a:pt x="63522" y="200304"/>
                </a:lnTo>
                <a:lnTo>
                  <a:pt x="63522" y="194943"/>
                </a:lnTo>
                <a:close/>
                <a:moveTo>
                  <a:pt x="74332" y="194943"/>
                </a:moveTo>
                <a:lnTo>
                  <a:pt x="74332" y="200304"/>
                </a:lnTo>
                <a:lnTo>
                  <a:pt x="68980" y="200304"/>
                </a:lnTo>
                <a:lnTo>
                  <a:pt x="68980" y="194943"/>
                </a:lnTo>
                <a:close/>
                <a:moveTo>
                  <a:pt x="79789" y="194943"/>
                </a:moveTo>
                <a:lnTo>
                  <a:pt x="79789" y="200304"/>
                </a:lnTo>
                <a:lnTo>
                  <a:pt x="74437" y="200304"/>
                </a:lnTo>
                <a:lnTo>
                  <a:pt x="74437" y="194943"/>
                </a:lnTo>
                <a:close/>
                <a:moveTo>
                  <a:pt x="85246" y="194943"/>
                </a:moveTo>
                <a:lnTo>
                  <a:pt x="85246" y="200304"/>
                </a:lnTo>
                <a:lnTo>
                  <a:pt x="79894" y="200304"/>
                </a:lnTo>
                <a:lnTo>
                  <a:pt x="79894" y="194943"/>
                </a:lnTo>
                <a:close/>
                <a:moveTo>
                  <a:pt x="90704" y="194943"/>
                </a:moveTo>
                <a:lnTo>
                  <a:pt x="90704" y="200304"/>
                </a:lnTo>
                <a:lnTo>
                  <a:pt x="85351" y="200304"/>
                </a:lnTo>
                <a:lnTo>
                  <a:pt x="85351" y="194943"/>
                </a:lnTo>
                <a:close/>
                <a:moveTo>
                  <a:pt x="96170" y="194943"/>
                </a:moveTo>
                <a:lnTo>
                  <a:pt x="96170" y="200304"/>
                </a:lnTo>
                <a:lnTo>
                  <a:pt x="90808" y="200304"/>
                </a:lnTo>
                <a:lnTo>
                  <a:pt x="90808" y="194943"/>
                </a:lnTo>
                <a:close/>
                <a:moveTo>
                  <a:pt x="101627" y="194943"/>
                </a:moveTo>
                <a:lnTo>
                  <a:pt x="101627" y="200304"/>
                </a:lnTo>
                <a:lnTo>
                  <a:pt x="96274" y="200304"/>
                </a:lnTo>
                <a:lnTo>
                  <a:pt x="96274" y="194943"/>
                </a:lnTo>
                <a:close/>
                <a:moveTo>
                  <a:pt x="107084" y="194943"/>
                </a:moveTo>
                <a:lnTo>
                  <a:pt x="107084" y="200304"/>
                </a:lnTo>
                <a:lnTo>
                  <a:pt x="101732" y="200304"/>
                </a:lnTo>
                <a:lnTo>
                  <a:pt x="101732" y="194943"/>
                </a:lnTo>
                <a:close/>
                <a:moveTo>
                  <a:pt x="112541" y="194943"/>
                </a:moveTo>
                <a:lnTo>
                  <a:pt x="112541" y="200304"/>
                </a:lnTo>
                <a:lnTo>
                  <a:pt x="107189" y="200304"/>
                </a:lnTo>
                <a:lnTo>
                  <a:pt x="107189" y="194943"/>
                </a:lnTo>
                <a:close/>
                <a:moveTo>
                  <a:pt x="117999" y="194943"/>
                </a:moveTo>
                <a:lnTo>
                  <a:pt x="117999" y="200304"/>
                </a:lnTo>
                <a:lnTo>
                  <a:pt x="112646" y="200304"/>
                </a:lnTo>
                <a:lnTo>
                  <a:pt x="112646" y="194943"/>
                </a:lnTo>
                <a:close/>
                <a:moveTo>
                  <a:pt x="123456" y="194943"/>
                </a:moveTo>
                <a:lnTo>
                  <a:pt x="123456" y="200304"/>
                </a:lnTo>
                <a:lnTo>
                  <a:pt x="118103" y="200304"/>
                </a:lnTo>
                <a:lnTo>
                  <a:pt x="118103" y="194943"/>
                </a:lnTo>
                <a:close/>
                <a:moveTo>
                  <a:pt x="128913" y="194943"/>
                </a:moveTo>
                <a:lnTo>
                  <a:pt x="128913" y="200304"/>
                </a:lnTo>
                <a:lnTo>
                  <a:pt x="123561" y="200304"/>
                </a:lnTo>
                <a:lnTo>
                  <a:pt x="123561" y="194943"/>
                </a:lnTo>
                <a:close/>
                <a:moveTo>
                  <a:pt x="134370" y="194943"/>
                </a:moveTo>
                <a:lnTo>
                  <a:pt x="134370" y="200304"/>
                </a:lnTo>
                <a:lnTo>
                  <a:pt x="129018" y="200304"/>
                </a:lnTo>
                <a:lnTo>
                  <a:pt x="129018" y="194943"/>
                </a:lnTo>
                <a:close/>
                <a:moveTo>
                  <a:pt x="139827" y="194943"/>
                </a:moveTo>
                <a:lnTo>
                  <a:pt x="139827" y="200304"/>
                </a:lnTo>
                <a:lnTo>
                  <a:pt x="139932" y="200304"/>
                </a:lnTo>
                <a:lnTo>
                  <a:pt x="139932" y="194943"/>
                </a:lnTo>
                <a:close/>
                <a:moveTo>
                  <a:pt x="139932" y="200304"/>
                </a:moveTo>
                <a:lnTo>
                  <a:pt x="139932" y="200418"/>
                </a:lnTo>
                <a:lnTo>
                  <a:pt x="147031" y="200418"/>
                </a:lnTo>
                <a:lnTo>
                  <a:pt x="147031" y="200304"/>
                </a:lnTo>
                <a:close/>
                <a:moveTo>
                  <a:pt x="14285" y="200418"/>
                </a:moveTo>
                <a:lnTo>
                  <a:pt x="14285" y="205770"/>
                </a:lnTo>
                <a:lnTo>
                  <a:pt x="8941" y="205770"/>
                </a:lnTo>
                <a:lnTo>
                  <a:pt x="8941" y="200418"/>
                </a:lnTo>
                <a:close/>
                <a:moveTo>
                  <a:pt x="19742" y="200418"/>
                </a:moveTo>
                <a:lnTo>
                  <a:pt x="19742" y="205770"/>
                </a:lnTo>
                <a:lnTo>
                  <a:pt x="14399" y="205770"/>
                </a:lnTo>
                <a:lnTo>
                  <a:pt x="14399" y="200418"/>
                </a:lnTo>
                <a:close/>
                <a:moveTo>
                  <a:pt x="25200" y="200418"/>
                </a:moveTo>
                <a:lnTo>
                  <a:pt x="25200" y="205770"/>
                </a:lnTo>
                <a:lnTo>
                  <a:pt x="19856" y="205770"/>
                </a:lnTo>
                <a:lnTo>
                  <a:pt x="19856" y="200418"/>
                </a:lnTo>
                <a:close/>
                <a:moveTo>
                  <a:pt x="30674" y="200418"/>
                </a:moveTo>
                <a:lnTo>
                  <a:pt x="30674" y="205770"/>
                </a:lnTo>
                <a:lnTo>
                  <a:pt x="25313" y="205770"/>
                </a:lnTo>
                <a:lnTo>
                  <a:pt x="25313" y="200418"/>
                </a:lnTo>
                <a:close/>
                <a:moveTo>
                  <a:pt x="36131" y="200418"/>
                </a:moveTo>
                <a:lnTo>
                  <a:pt x="36131" y="205770"/>
                </a:lnTo>
                <a:lnTo>
                  <a:pt x="30779" y="205770"/>
                </a:lnTo>
                <a:lnTo>
                  <a:pt x="30779" y="200418"/>
                </a:lnTo>
                <a:close/>
                <a:moveTo>
                  <a:pt x="41589" y="200418"/>
                </a:moveTo>
                <a:lnTo>
                  <a:pt x="41589" y="205770"/>
                </a:lnTo>
                <a:lnTo>
                  <a:pt x="36236" y="205770"/>
                </a:lnTo>
                <a:lnTo>
                  <a:pt x="36236" y="200418"/>
                </a:lnTo>
                <a:close/>
                <a:moveTo>
                  <a:pt x="47037" y="200418"/>
                </a:moveTo>
                <a:lnTo>
                  <a:pt x="47037" y="205770"/>
                </a:lnTo>
                <a:lnTo>
                  <a:pt x="41693" y="205770"/>
                </a:lnTo>
                <a:lnTo>
                  <a:pt x="41693" y="200418"/>
                </a:lnTo>
                <a:close/>
                <a:moveTo>
                  <a:pt x="52503" y="200418"/>
                </a:moveTo>
                <a:lnTo>
                  <a:pt x="52503" y="205770"/>
                </a:lnTo>
                <a:lnTo>
                  <a:pt x="47151" y="205770"/>
                </a:lnTo>
                <a:lnTo>
                  <a:pt x="47151" y="200418"/>
                </a:lnTo>
                <a:close/>
                <a:moveTo>
                  <a:pt x="57960" y="200418"/>
                </a:moveTo>
                <a:lnTo>
                  <a:pt x="57960" y="205770"/>
                </a:lnTo>
                <a:lnTo>
                  <a:pt x="52608" y="205770"/>
                </a:lnTo>
                <a:lnTo>
                  <a:pt x="52608" y="200418"/>
                </a:lnTo>
                <a:close/>
                <a:moveTo>
                  <a:pt x="63418" y="200418"/>
                </a:moveTo>
                <a:lnTo>
                  <a:pt x="63418" y="205770"/>
                </a:lnTo>
                <a:lnTo>
                  <a:pt x="58065" y="205770"/>
                </a:lnTo>
                <a:lnTo>
                  <a:pt x="58065" y="200418"/>
                </a:lnTo>
                <a:close/>
                <a:moveTo>
                  <a:pt x="68875" y="200418"/>
                </a:moveTo>
                <a:lnTo>
                  <a:pt x="68875" y="205770"/>
                </a:lnTo>
                <a:lnTo>
                  <a:pt x="63522" y="205770"/>
                </a:lnTo>
                <a:lnTo>
                  <a:pt x="63522" y="200418"/>
                </a:lnTo>
                <a:close/>
                <a:moveTo>
                  <a:pt x="74332" y="200418"/>
                </a:moveTo>
                <a:lnTo>
                  <a:pt x="74332" y="205770"/>
                </a:lnTo>
                <a:lnTo>
                  <a:pt x="68980" y="205770"/>
                </a:lnTo>
                <a:lnTo>
                  <a:pt x="68980" y="200418"/>
                </a:lnTo>
                <a:close/>
                <a:moveTo>
                  <a:pt x="79789" y="200418"/>
                </a:moveTo>
                <a:lnTo>
                  <a:pt x="79789" y="205770"/>
                </a:lnTo>
                <a:lnTo>
                  <a:pt x="74437" y="205770"/>
                </a:lnTo>
                <a:lnTo>
                  <a:pt x="74437" y="200418"/>
                </a:lnTo>
                <a:close/>
                <a:moveTo>
                  <a:pt x="85246" y="200418"/>
                </a:moveTo>
                <a:lnTo>
                  <a:pt x="85246" y="205770"/>
                </a:lnTo>
                <a:lnTo>
                  <a:pt x="79894" y="205770"/>
                </a:lnTo>
                <a:lnTo>
                  <a:pt x="79894" y="200418"/>
                </a:lnTo>
                <a:close/>
                <a:moveTo>
                  <a:pt x="90704" y="200418"/>
                </a:moveTo>
                <a:lnTo>
                  <a:pt x="90704" y="205770"/>
                </a:lnTo>
                <a:lnTo>
                  <a:pt x="85351" y="205770"/>
                </a:lnTo>
                <a:lnTo>
                  <a:pt x="85351" y="200418"/>
                </a:lnTo>
                <a:close/>
                <a:moveTo>
                  <a:pt x="96170" y="200418"/>
                </a:moveTo>
                <a:lnTo>
                  <a:pt x="96170" y="205770"/>
                </a:lnTo>
                <a:lnTo>
                  <a:pt x="90808" y="205770"/>
                </a:lnTo>
                <a:lnTo>
                  <a:pt x="90808" y="200418"/>
                </a:lnTo>
                <a:close/>
                <a:moveTo>
                  <a:pt x="101627" y="200418"/>
                </a:moveTo>
                <a:lnTo>
                  <a:pt x="101627" y="205770"/>
                </a:lnTo>
                <a:lnTo>
                  <a:pt x="96274" y="205770"/>
                </a:lnTo>
                <a:lnTo>
                  <a:pt x="96274" y="200418"/>
                </a:lnTo>
                <a:close/>
                <a:moveTo>
                  <a:pt x="107084" y="200418"/>
                </a:moveTo>
                <a:lnTo>
                  <a:pt x="107084" y="205770"/>
                </a:lnTo>
                <a:lnTo>
                  <a:pt x="101732" y="205770"/>
                </a:lnTo>
                <a:lnTo>
                  <a:pt x="101732" y="200418"/>
                </a:lnTo>
                <a:close/>
                <a:moveTo>
                  <a:pt x="112541" y="200418"/>
                </a:moveTo>
                <a:lnTo>
                  <a:pt x="112541" y="205770"/>
                </a:lnTo>
                <a:lnTo>
                  <a:pt x="107189" y="205770"/>
                </a:lnTo>
                <a:lnTo>
                  <a:pt x="107189" y="200418"/>
                </a:lnTo>
                <a:close/>
                <a:moveTo>
                  <a:pt x="117999" y="200418"/>
                </a:moveTo>
                <a:lnTo>
                  <a:pt x="117999" y="205770"/>
                </a:lnTo>
                <a:lnTo>
                  <a:pt x="112646" y="205770"/>
                </a:lnTo>
                <a:lnTo>
                  <a:pt x="112646" y="200418"/>
                </a:lnTo>
                <a:close/>
                <a:moveTo>
                  <a:pt x="123456" y="200418"/>
                </a:moveTo>
                <a:lnTo>
                  <a:pt x="123456" y="205770"/>
                </a:lnTo>
                <a:lnTo>
                  <a:pt x="118103" y="205770"/>
                </a:lnTo>
                <a:lnTo>
                  <a:pt x="118103" y="200418"/>
                </a:lnTo>
                <a:close/>
                <a:moveTo>
                  <a:pt x="128913" y="200418"/>
                </a:moveTo>
                <a:lnTo>
                  <a:pt x="128913" y="205770"/>
                </a:lnTo>
                <a:lnTo>
                  <a:pt x="123561" y="205770"/>
                </a:lnTo>
                <a:lnTo>
                  <a:pt x="123561" y="200418"/>
                </a:lnTo>
                <a:close/>
                <a:moveTo>
                  <a:pt x="134370" y="200418"/>
                </a:moveTo>
                <a:lnTo>
                  <a:pt x="134370" y="205770"/>
                </a:lnTo>
                <a:lnTo>
                  <a:pt x="129018" y="205770"/>
                </a:lnTo>
                <a:lnTo>
                  <a:pt x="129018" y="200418"/>
                </a:lnTo>
                <a:close/>
                <a:moveTo>
                  <a:pt x="139827" y="200418"/>
                </a:moveTo>
                <a:lnTo>
                  <a:pt x="139827" y="205770"/>
                </a:lnTo>
                <a:lnTo>
                  <a:pt x="139932" y="205770"/>
                </a:lnTo>
                <a:lnTo>
                  <a:pt x="139932" y="200418"/>
                </a:lnTo>
                <a:close/>
                <a:moveTo>
                  <a:pt x="139932" y="205770"/>
                </a:moveTo>
                <a:lnTo>
                  <a:pt x="139932" y="205884"/>
                </a:lnTo>
                <a:lnTo>
                  <a:pt x="147031" y="205884"/>
                </a:lnTo>
                <a:lnTo>
                  <a:pt x="147031" y="205770"/>
                </a:lnTo>
                <a:close/>
                <a:moveTo>
                  <a:pt x="8828" y="1"/>
                </a:moveTo>
                <a:lnTo>
                  <a:pt x="8828" y="3502"/>
                </a:lnTo>
                <a:lnTo>
                  <a:pt x="0" y="3502"/>
                </a:lnTo>
                <a:lnTo>
                  <a:pt x="0" y="3616"/>
                </a:lnTo>
                <a:lnTo>
                  <a:pt x="8828" y="3616"/>
                </a:lnTo>
                <a:lnTo>
                  <a:pt x="8828" y="8977"/>
                </a:lnTo>
                <a:lnTo>
                  <a:pt x="0" y="8977"/>
                </a:lnTo>
                <a:lnTo>
                  <a:pt x="0" y="9082"/>
                </a:lnTo>
                <a:lnTo>
                  <a:pt x="8828" y="9082"/>
                </a:lnTo>
                <a:lnTo>
                  <a:pt x="8828" y="14443"/>
                </a:lnTo>
                <a:lnTo>
                  <a:pt x="0" y="14443"/>
                </a:lnTo>
                <a:lnTo>
                  <a:pt x="0" y="14548"/>
                </a:lnTo>
                <a:lnTo>
                  <a:pt x="8828" y="14548"/>
                </a:lnTo>
                <a:lnTo>
                  <a:pt x="8828" y="19909"/>
                </a:lnTo>
                <a:lnTo>
                  <a:pt x="0" y="19909"/>
                </a:lnTo>
                <a:lnTo>
                  <a:pt x="0" y="20023"/>
                </a:lnTo>
                <a:lnTo>
                  <a:pt x="8828" y="20023"/>
                </a:lnTo>
                <a:lnTo>
                  <a:pt x="8828" y="25375"/>
                </a:lnTo>
                <a:lnTo>
                  <a:pt x="0" y="25375"/>
                </a:lnTo>
                <a:lnTo>
                  <a:pt x="0" y="25489"/>
                </a:lnTo>
                <a:lnTo>
                  <a:pt x="8828" y="25489"/>
                </a:lnTo>
                <a:lnTo>
                  <a:pt x="8828" y="30850"/>
                </a:lnTo>
                <a:lnTo>
                  <a:pt x="0" y="30850"/>
                </a:lnTo>
                <a:lnTo>
                  <a:pt x="0" y="30955"/>
                </a:lnTo>
                <a:lnTo>
                  <a:pt x="8828" y="30955"/>
                </a:lnTo>
                <a:lnTo>
                  <a:pt x="8828" y="36307"/>
                </a:lnTo>
                <a:lnTo>
                  <a:pt x="0" y="36307"/>
                </a:lnTo>
                <a:lnTo>
                  <a:pt x="0" y="36412"/>
                </a:lnTo>
                <a:lnTo>
                  <a:pt x="8828" y="36412"/>
                </a:lnTo>
                <a:lnTo>
                  <a:pt x="8828" y="41773"/>
                </a:lnTo>
                <a:lnTo>
                  <a:pt x="0" y="41773"/>
                </a:lnTo>
                <a:lnTo>
                  <a:pt x="0" y="41878"/>
                </a:lnTo>
                <a:lnTo>
                  <a:pt x="8828" y="41878"/>
                </a:lnTo>
                <a:lnTo>
                  <a:pt x="8828" y="47239"/>
                </a:lnTo>
                <a:lnTo>
                  <a:pt x="0" y="47239"/>
                </a:lnTo>
                <a:lnTo>
                  <a:pt x="0" y="47353"/>
                </a:lnTo>
                <a:lnTo>
                  <a:pt x="8828" y="47353"/>
                </a:lnTo>
                <a:lnTo>
                  <a:pt x="8828" y="52705"/>
                </a:lnTo>
                <a:lnTo>
                  <a:pt x="0" y="52705"/>
                </a:lnTo>
                <a:lnTo>
                  <a:pt x="0" y="52819"/>
                </a:lnTo>
                <a:lnTo>
                  <a:pt x="8828" y="52819"/>
                </a:lnTo>
                <a:lnTo>
                  <a:pt x="8828" y="58180"/>
                </a:lnTo>
                <a:lnTo>
                  <a:pt x="0" y="58180"/>
                </a:lnTo>
                <a:lnTo>
                  <a:pt x="0" y="58285"/>
                </a:lnTo>
                <a:lnTo>
                  <a:pt x="8828" y="58285"/>
                </a:lnTo>
                <a:lnTo>
                  <a:pt x="8828" y="63646"/>
                </a:lnTo>
                <a:lnTo>
                  <a:pt x="0" y="63646"/>
                </a:lnTo>
                <a:lnTo>
                  <a:pt x="0" y="63750"/>
                </a:lnTo>
                <a:lnTo>
                  <a:pt x="8828" y="63750"/>
                </a:lnTo>
                <a:lnTo>
                  <a:pt x="8828" y="69112"/>
                </a:lnTo>
                <a:lnTo>
                  <a:pt x="0" y="69112"/>
                </a:lnTo>
                <a:lnTo>
                  <a:pt x="0" y="69225"/>
                </a:lnTo>
                <a:lnTo>
                  <a:pt x="8828" y="69225"/>
                </a:lnTo>
                <a:lnTo>
                  <a:pt x="8828" y="74569"/>
                </a:lnTo>
                <a:lnTo>
                  <a:pt x="0" y="74569"/>
                </a:lnTo>
                <a:lnTo>
                  <a:pt x="0" y="74682"/>
                </a:lnTo>
                <a:lnTo>
                  <a:pt x="8828" y="74682"/>
                </a:lnTo>
                <a:lnTo>
                  <a:pt x="8828" y="80035"/>
                </a:lnTo>
                <a:lnTo>
                  <a:pt x="0" y="80035"/>
                </a:lnTo>
                <a:lnTo>
                  <a:pt x="0" y="80148"/>
                </a:lnTo>
                <a:lnTo>
                  <a:pt x="8828" y="80148"/>
                </a:lnTo>
                <a:lnTo>
                  <a:pt x="8828" y="85510"/>
                </a:lnTo>
                <a:lnTo>
                  <a:pt x="0" y="85510"/>
                </a:lnTo>
                <a:lnTo>
                  <a:pt x="0" y="85614"/>
                </a:lnTo>
                <a:lnTo>
                  <a:pt x="8828" y="85614"/>
                </a:lnTo>
                <a:lnTo>
                  <a:pt x="8828" y="90976"/>
                </a:lnTo>
                <a:lnTo>
                  <a:pt x="0" y="90976"/>
                </a:lnTo>
                <a:lnTo>
                  <a:pt x="0" y="91080"/>
                </a:lnTo>
                <a:lnTo>
                  <a:pt x="8828" y="91080"/>
                </a:lnTo>
                <a:lnTo>
                  <a:pt x="8828" y="96442"/>
                </a:lnTo>
                <a:lnTo>
                  <a:pt x="0" y="96442"/>
                </a:lnTo>
                <a:lnTo>
                  <a:pt x="0" y="96555"/>
                </a:lnTo>
                <a:lnTo>
                  <a:pt x="8828" y="96555"/>
                </a:lnTo>
                <a:lnTo>
                  <a:pt x="8828" y="101908"/>
                </a:lnTo>
                <a:lnTo>
                  <a:pt x="0" y="101908"/>
                </a:lnTo>
                <a:lnTo>
                  <a:pt x="0" y="102021"/>
                </a:lnTo>
                <a:lnTo>
                  <a:pt x="8828" y="102021"/>
                </a:lnTo>
                <a:lnTo>
                  <a:pt x="8828" y="107382"/>
                </a:lnTo>
                <a:lnTo>
                  <a:pt x="0" y="107382"/>
                </a:lnTo>
                <a:lnTo>
                  <a:pt x="0" y="107487"/>
                </a:lnTo>
                <a:lnTo>
                  <a:pt x="8828" y="107487"/>
                </a:lnTo>
                <a:lnTo>
                  <a:pt x="8828" y="112848"/>
                </a:lnTo>
                <a:lnTo>
                  <a:pt x="0" y="112848"/>
                </a:lnTo>
                <a:lnTo>
                  <a:pt x="0" y="112953"/>
                </a:lnTo>
                <a:lnTo>
                  <a:pt x="8828" y="112953"/>
                </a:lnTo>
                <a:lnTo>
                  <a:pt x="8828" y="118306"/>
                </a:lnTo>
                <a:lnTo>
                  <a:pt x="0" y="118306"/>
                </a:lnTo>
                <a:lnTo>
                  <a:pt x="0" y="118410"/>
                </a:lnTo>
                <a:lnTo>
                  <a:pt x="8828" y="118410"/>
                </a:lnTo>
                <a:lnTo>
                  <a:pt x="8828" y="123772"/>
                </a:lnTo>
                <a:lnTo>
                  <a:pt x="0" y="123772"/>
                </a:lnTo>
                <a:lnTo>
                  <a:pt x="0" y="123885"/>
                </a:lnTo>
                <a:lnTo>
                  <a:pt x="8828" y="123885"/>
                </a:lnTo>
                <a:lnTo>
                  <a:pt x="8828" y="129238"/>
                </a:lnTo>
                <a:lnTo>
                  <a:pt x="0" y="129238"/>
                </a:lnTo>
                <a:lnTo>
                  <a:pt x="0" y="129351"/>
                </a:lnTo>
                <a:lnTo>
                  <a:pt x="8828" y="129351"/>
                </a:lnTo>
                <a:lnTo>
                  <a:pt x="8828" y="134712"/>
                </a:lnTo>
                <a:lnTo>
                  <a:pt x="0" y="134712"/>
                </a:lnTo>
                <a:lnTo>
                  <a:pt x="0" y="134817"/>
                </a:lnTo>
                <a:lnTo>
                  <a:pt x="8828" y="134817"/>
                </a:lnTo>
                <a:lnTo>
                  <a:pt x="8828" y="140178"/>
                </a:lnTo>
                <a:lnTo>
                  <a:pt x="0" y="140178"/>
                </a:lnTo>
                <a:lnTo>
                  <a:pt x="0" y="140283"/>
                </a:lnTo>
                <a:lnTo>
                  <a:pt x="8828" y="140283"/>
                </a:lnTo>
                <a:lnTo>
                  <a:pt x="8828" y="145644"/>
                </a:lnTo>
                <a:lnTo>
                  <a:pt x="0" y="145644"/>
                </a:lnTo>
                <a:lnTo>
                  <a:pt x="0" y="145758"/>
                </a:lnTo>
                <a:lnTo>
                  <a:pt x="8828" y="145758"/>
                </a:lnTo>
                <a:lnTo>
                  <a:pt x="8828" y="151110"/>
                </a:lnTo>
                <a:lnTo>
                  <a:pt x="0" y="151110"/>
                </a:lnTo>
                <a:lnTo>
                  <a:pt x="0" y="151224"/>
                </a:lnTo>
                <a:lnTo>
                  <a:pt x="8828" y="151224"/>
                </a:lnTo>
                <a:lnTo>
                  <a:pt x="8828" y="156568"/>
                </a:lnTo>
                <a:lnTo>
                  <a:pt x="0" y="156568"/>
                </a:lnTo>
                <a:lnTo>
                  <a:pt x="0" y="156681"/>
                </a:lnTo>
                <a:lnTo>
                  <a:pt x="8828" y="156681"/>
                </a:lnTo>
                <a:lnTo>
                  <a:pt x="8828" y="162042"/>
                </a:lnTo>
                <a:lnTo>
                  <a:pt x="0" y="162042"/>
                </a:lnTo>
                <a:lnTo>
                  <a:pt x="0" y="162147"/>
                </a:lnTo>
                <a:lnTo>
                  <a:pt x="8828" y="162147"/>
                </a:lnTo>
                <a:lnTo>
                  <a:pt x="8828" y="167508"/>
                </a:lnTo>
                <a:lnTo>
                  <a:pt x="0" y="167508"/>
                </a:lnTo>
                <a:lnTo>
                  <a:pt x="0" y="167613"/>
                </a:lnTo>
                <a:lnTo>
                  <a:pt x="8828" y="167613"/>
                </a:lnTo>
                <a:lnTo>
                  <a:pt x="8828" y="172974"/>
                </a:lnTo>
                <a:lnTo>
                  <a:pt x="0" y="172974"/>
                </a:lnTo>
                <a:lnTo>
                  <a:pt x="0" y="173088"/>
                </a:lnTo>
                <a:lnTo>
                  <a:pt x="8828" y="173088"/>
                </a:lnTo>
                <a:lnTo>
                  <a:pt x="8828" y="178440"/>
                </a:lnTo>
                <a:lnTo>
                  <a:pt x="0" y="178440"/>
                </a:lnTo>
                <a:lnTo>
                  <a:pt x="0" y="178554"/>
                </a:lnTo>
                <a:lnTo>
                  <a:pt x="8828" y="178554"/>
                </a:lnTo>
                <a:lnTo>
                  <a:pt x="8828" y="183915"/>
                </a:lnTo>
                <a:lnTo>
                  <a:pt x="0" y="183915"/>
                </a:lnTo>
                <a:lnTo>
                  <a:pt x="0" y="184020"/>
                </a:lnTo>
                <a:lnTo>
                  <a:pt x="8828" y="184020"/>
                </a:lnTo>
                <a:lnTo>
                  <a:pt x="8828" y="189381"/>
                </a:lnTo>
                <a:lnTo>
                  <a:pt x="0" y="189381"/>
                </a:lnTo>
                <a:lnTo>
                  <a:pt x="0" y="189486"/>
                </a:lnTo>
                <a:lnTo>
                  <a:pt x="8828" y="189486"/>
                </a:lnTo>
                <a:lnTo>
                  <a:pt x="8828" y="194838"/>
                </a:lnTo>
                <a:lnTo>
                  <a:pt x="0" y="194838"/>
                </a:lnTo>
                <a:lnTo>
                  <a:pt x="0" y="194943"/>
                </a:lnTo>
                <a:lnTo>
                  <a:pt x="8828" y="194943"/>
                </a:lnTo>
                <a:lnTo>
                  <a:pt x="8828" y="200304"/>
                </a:lnTo>
                <a:lnTo>
                  <a:pt x="0" y="200304"/>
                </a:lnTo>
                <a:lnTo>
                  <a:pt x="0" y="200418"/>
                </a:lnTo>
                <a:lnTo>
                  <a:pt x="8828" y="200418"/>
                </a:lnTo>
                <a:lnTo>
                  <a:pt x="8828" y="205770"/>
                </a:lnTo>
                <a:lnTo>
                  <a:pt x="0" y="205770"/>
                </a:lnTo>
                <a:lnTo>
                  <a:pt x="0" y="205884"/>
                </a:lnTo>
                <a:lnTo>
                  <a:pt x="8828" y="205884"/>
                </a:lnTo>
                <a:lnTo>
                  <a:pt x="8828" y="209298"/>
                </a:lnTo>
                <a:lnTo>
                  <a:pt x="8941" y="209298"/>
                </a:lnTo>
                <a:lnTo>
                  <a:pt x="8941" y="205884"/>
                </a:lnTo>
                <a:lnTo>
                  <a:pt x="14285" y="205884"/>
                </a:lnTo>
                <a:lnTo>
                  <a:pt x="14285" y="209298"/>
                </a:lnTo>
                <a:lnTo>
                  <a:pt x="14399" y="209298"/>
                </a:lnTo>
                <a:lnTo>
                  <a:pt x="14399" y="205884"/>
                </a:lnTo>
                <a:lnTo>
                  <a:pt x="19742" y="205884"/>
                </a:lnTo>
                <a:lnTo>
                  <a:pt x="19742" y="209298"/>
                </a:lnTo>
                <a:lnTo>
                  <a:pt x="19856" y="209298"/>
                </a:lnTo>
                <a:lnTo>
                  <a:pt x="19856" y="205884"/>
                </a:lnTo>
                <a:lnTo>
                  <a:pt x="25200" y="205884"/>
                </a:lnTo>
                <a:lnTo>
                  <a:pt x="25200" y="209298"/>
                </a:lnTo>
                <a:lnTo>
                  <a:pt x="25313" y="209298"/>
                </a:lnTo>
                <a:lnTo>
                  <a:pt x="25313" y="205884"/>
                </a:lnTo>
                <a:lnTo>
                  <a:pt x="30674" y="205884"/>
                </a:lnTo>
                <a:lnTo>
                  <a:pt x="30674" y="209298"/>
                </a:lnTo>
                <a:lnTo>
                  <a:pt x="30779" y="209298"/>
                </a:lnTo>
                <a:lnTo>
                  <a:pt x="30779" y="205884"/>
                </a:lnTo>
                <a:lnTo>
                  <a:pt x="36131" y="205884"/>
                </a:lnTo>
                <a:lnTo>
                  <a:pt x="36131" y="209298"/>
                </a:lnTo>
                <a:lnTo>
                  <a:pt x="36236" y="209298"/>
                </a:lnTo>
                <a:lnTo>
                  <a:pt x="36236" y="205884"/>
                </a:lnTo>
                <a:lnTo>
                  <a:pt x="41589" y="205884"/>
                </a:lnTo>
                <a:lnTo>
                  <a:pt x="41589" y="209298"/>
                </a:lnTo>
                <a:lnTo>
                  <a:pt x="41693" y="209298"/>
                </a:lnTo>
                <a:lnTo>
                  <a:pt x="41693" y="205884"/>
                </a:lnTo>
                <a:lnTo>
                  <a:pt x="47037" y="205884"/>
                </a:lnTo>
                <a:lnTo>
                  <a:pt x="47037" y="209298"/>
                </a:lnTo>
                <a:lnTo>
                  <a:pt x="47151" y="209298"/>
                </a:lnTo>
                <a:lnTo>
                  <a:pt x="47151" y="205884"/>
                </a:lnTo>
                <a:lnTo>
                  <a:pt x="52503" y="205884"/>
                </a:lnTo>
                <a:lnTo>
                  <a:pt x="52503" y="209298"/>
                </a:lnTo>
                <a:lnTo>
                  <a:pt x="52608" y="209298"/>
                </a:lnTo>
                <a:lnTo>
                  <a:pt x="52608" y="205884"/>
                </a:lnTo>
                <a:lnTo>
                  <a:pt x="57960" y="205884"/>
                </a:lnTo>
                <a:lnTo>
                  <a:pt x="57960" y="209298"/>
                </a:lnTo>
                <a:lnTo>
                  <a:pt x="58065" y="209298"/>
                </a:lnTo>
                <a:lnTo>
                  <a:pt x="58065" y="205884"/>
                </a:lnTo>
                <a:lnTo>
                  <a:pt x="63418" y="205884"/>
                </a:lnTo>
                <a:lnTo>
                  <a:pt x="63418" y="209298"/>
                </a:lnTo>
                <a:lnTo>
                  <a:pt x="63522" y="209298"/>
                </a:lnTo>
                <a:lnTo>
                  <a:pt x="63522" y="205884"/>
                </a:lnTo>
                <a:lnTo>
                  <a:pt x="68875" y="205884"/>
                </a:lnTo>
                <a:lnTo>
                  <a:pt x="68875" y="209298"/>
                </a:lnTo>
                <a:lnTo>
                  <a:pt x="68980" y="209298"/>
                </a:lnTo>
                <a:lnTo>
                  <a:pt x="68980" y="205884"/>
                </a:lnTo>
                <a:lnTo>
                  <a:pt x="74332" y="205884"/>
                </a:lnTo>
                <a:lnTo>
                  <a:pt x="74332" y="209298"/>
                </a:lnTo>
                <a:lnTo>
                  <a:pt x="74437" y="209298"/>
                </a:lnTo>
                <a:lnTo>
                  <a:pt x="74437" y="205884"/>
                </a:lnTo>
                <a:lnTo>
                  <a:pt x="79789" y="205884"/>
                </a:lnTo>
                <a:lnTo>
                  <a:pt x="79789" y="209298"/>
                </a:lnTo>
                <a:lnTo>
                  <a:pt x="79894" y="209298"/>
                </a:lnTo>
                <a:lnTo>
                  <a:pt x="79894" y="205884"/>
                </a:lnTo>
                <a:lnTo>
                  <a:pt x="85246" y="205884"/>
                </a:lnTo>
                <a:lnTo>
                  <a:pt x="85246" y="209298"/>
                </a:lnTo>
                <a:lnTo>
                  <a:pt x="85351" y="209298"/>
                </a:lnTo>
                <a:lnTo>
                  <a:pt x="85351" y="205884"/>
                </a:lnTo>
                <a:lnTo>
                  <a:pt x="90704" y="205884"/>
                </a:lnTo>
                <a:lnTo>
                  <a:pt x="90704" y="209298"/>
                </a:lnTo>
                <a:lnTo>
                  <a:pt x="90808" y="209298"/>
                </a:lnTo>
                <a:lnTo>
                  <a:pt x="90808" y="205884"/>
                </a:lnTo>
                <a:lnTo>
                  <a:pt x="96170" y="205884"/>
                </a:lnTo>
                <a:lnTo>
                  <a:pt x="96170" y="209298"/>
                </a:lnTo>
                <a:lnTo>
                  <a:pt x="96274" y="209298"/>
                </a:lnTo>
                <a:lnTo>
                  <a:pt x="96274" y="205884"/>
                </a:lnTo>
                <a:lnTo>
                  <a:pt x="101627" y="205884"/>
                </a:lnTo>
                <a:lnTo>
                  <a:pt x="101627" y="209298"/>
                </a:lnTo>
                <a:lnTo>
                  <a:pt x="101732" y="209298"/>
                </a:lnTo>
                <a:lnTo>
                  <a:pt x="101732" y="205884"/>
                </a:lnTo>
                <a:lnTo>
                  <a:pt x="107084" y="205884"/>
                </a:lnTo>
                <a:lnTo>
                  <a:pt x="107084" y="209298"/>
                </a:lnTo>
                <a:lnTo>
                  <a:pt x="107189" y="209298"/>
                </a:lnTo>
                <a:lnTo>
                  <a:pt x="107189" y="205884"/>
                </a:lnTo>
                <a:lnTo>
                  <a:pt x="112541" y="205884"/>
                </a:lnTo>
                <a:lnTo>
                  <a:pt x="112541" y="209298"/>
                </a:lnTo>
                <a:lnTo>
                  <a:pt x="112646" y="209298"/>
                </a:lnTo>
                <a:lnTo>
                  <a:pt x="112646" y="205884"/>
                </a:lnTo>
                <a:lnTo>
                  <a:pt x="117999" y="205884"/>
                </a:lnTo>
                <a:lnTo>
                  <a:pt x="117999" y="209298"/>
                </a:lnTo>
                <a:lnTo>
                  <a:pt x="118103" y="209298"/>
                </a:lnTo>
                <a:lnTo>
                  <a:pt x="118103" y="205884"/>
                </a:lnTo>
                <a:lnTo>
                  <a:pt x="123456" y="205884"/>
                </a:lnTo>
                <a:lnTo>
                  <a:pt x="123456" y="209298"/>
                </a:lnTo>
                <a:lnTo>
                  <a:pt x="123561" y="209298"/>
                </a:lnTo>
                <a:lnTo>
                  <a:pt x="123561" y="205884"/>
                </a:lnTo>
                <a:lnTo>
                  <a:pt x="128913" y="205884"/>
                </a:lnTo>
                <a:lnTo>
                  <a:pt x="128913" y="209298"/>
                </a:lnTo>
                <a:lnTo>
                  <a:pt x="129018" y="209298"/>
                </a:lnTo>
                <a:lnTo>
                  <a:pt x="129018" y="205884"/>
                </a:lnTo>
                <a:lnTo>
                  <a:pt x="134370" y="205884"/>
                </a:lnTo>
                <a:lnTo>
                  <a:pt x="134370" y="209298"/>
                </a:lnTo>
                <a:lnTo>
                  <a:pt x="134475" y="209298"/>
                </a:lnTo>
                <a:lnTo>
                  <a:pt x="134475" y="205884"/>
                </a:lnTo>
                <a:lnTo>
                  <a:pt x="139827" y="205884"/>
                </a:lnTo>
                <a:lnTo>
                  <a:pt x="139827" y="205770"/>
                </a:lnTo>
                <a:lnTo>
                  <a:pt x="134475" y="205770"/>
                </a:lnTo>
                <a:lnTo>
                  <a:pt x="134475" y="200418"/>
                </a:lnTo>
                <a:lnTo>
                  <a:pt x="139827" y="200418"/>
                </a:lnTo>
                <a:lnTo>
                  <a:pt x="139827" y="200304"/>
                </a:lnTo>
                <a:lnTo>
                  <a:pt x="134475" y="200304"/>
                </a:lnTo>
                <a:lnTo>
                  <a:pt x="134475" y="194943"/>
                </a:lnTo>
                <a:lnTo>
                  <a:pt x="139827" y="194943"/>
                </a:lnTo>
                <a:lnTo>
                  <a:pt x="139827" y="194838"/>
                </a:lnTo>
                <a:lnTo>
                  <a:pt x="134475" y="194838"/>
                </a:lnTo>
                <a:lnTo>
                  <a:pt x="134475" y="189486"/>
                </a:lnTo>
                <a:lnTo>
                  <a:pt x="139827" y="189486"/>
                </a:lnTo>
                <a:lnTo>
                  <a:pt x="139827" y="189381"/>
                </a:lnTo>
                <a:lnTo>
                  <a:pt x="134475" y="189381"/>
                </a:lnTo>
                <a:lnTo>
                  <a:pt x="134475" y="184020"/>
                </a:lnTo>
                <a:lnTo>
                  <a:pt x="139827" y="184020"/>
                </a:lnTo>
                <a:lnTo>
                  <a:pt x="139827" y="183915"/>
                </a:lnTo>
                <a:lnTo>
                  <a:pt x="134475" y="183915"/>
                </a:lnTo>
                <a:lnTo>
                  <a:pt x="134475" y="178554"/>
                </a:lnTo>
                <a:lnTo>
                  <a:pt x="139827" y="178554"/>
                </a:lnTo>
                <a:lnTo>
                  <a:pt x="139827" y="178440"/>
                </a:lnTo>
                <a:lnTo>
                  <a:pt x="134475" y="178440"/>
                </a:lnTo>
                <a:lnTo>
                  <a:pt x="134475" y="173088"/>
                </a:lnTo>
                <a:lnTo>
                  <a:pt x="139827" y="173088"/>
                </a:lnTo>
                <a:lnTo>
                  <a:pt x="139827" y="172974"/>
                </a:lnTo>
                <a:lnTo>
                  <a:pt x="134475" y="172974"/>
                </a:lnTo>
                <a:lnTo>
                  <a:pt x="134475" y="167613"/>
                </a:lnTo>
                <a:lnTo>
                  <a:pt x="139827" y="167613"/>
                </a:lnTo>
                <a:lnTo>
                  <a:pt x="139827" y="167508"/>
                </a:lnTo>
                <a:lnTo>
                  <a:pt x="134475" y="167508"/>
                </a:lnTo>
                <a:lnTo>
                  <a:pt x="134475" y="162147"/>
                </a:lnTo>
                <a:lnTo>
                  <a:pt x="139827" y="162147"/>
                </a:lnTo>
                <a:lnTo>
                  <a:pt x="139827" y="162042"/>
                </a:lnTo>
                <a:lnTo>
                  <a:pt x="134475" y="162042"/>
                </a:lnTo>
                <a:lnTo>
                  <a:pt x="134475" y="156681"/>
                </a:lnTo>
                <a:lnTo>
                  <a:pt x="139827" y="156681"/>
                </a:lnTo>
                <a:lnTo>
                  <a:pt x="139827" y="156568"/>
                </a:lnTo>
                <a:lnTo>
                  <a:pt x="134475" y="156568"/>
                </a:lnTo>
                <a:lnTo>
                  <a:pt x="134475" y="151224"/>
                </a:lnTo>
                <a:lnTo>
                  <a:pt x="139827" y="151224"/>
                </a:lnTo>
                <a:lnTo>
                  <a:pt x="139827" y="151110"/>
                </a:lnTo>
                <a:lnTo>
                  <a:pt x="134475" y="151110"/>
                </a:lnTo>
                <a:lnTo>
                  <a:pt x="134475" y="145758"/>
                </a:lnTo>
                <a:lnTo>
                  <a:pt x="139827" y="145758"/>
                </a:lnTo>
                <a:lnTo>
                  <a:pt x="139827" y="145644"/>
                </a:lnTo>
                <a:lnTo>
                  <a:pt x="134475" y="145644"/>
                </a:lnTo>
                <a:lnTo>
                  <a:pt x="134475" y="140283"/>
                </a:lnTo>
                <a:lnTo>
                  <a:pt x="139827" y="140283"/>
                </a:lnTo>
                <a:lnTo>
                  <a:pt x="139827" y="140178"/>
                </a:lnTo>
                <a:lnTo>
                  <a:pt x="134475" y="140178"/>
                </a:lnTo>
                <a:lnTo>
                  <a:pt x="134475" y="134817"/>
                </a:lnTo>
                <a:lnTo>
                  <a:pt x="139827" y="134817"/>
                </a:lnTo>
                <a:lnTo>
                  <a:pt x="139827" y="134712"/>
                </a:lnTo>
                <a:lnTo>
                  <a:pt x="134475" y="134712"/>
                </a:lnTo>
                <a:lnTo>
                  <a:pt x="134475" y="129351"/>
                </a:lnTo>
                <a:lnTo>
                  <a:pt x="139827" y="129351"/>
                </a:lnTo>
                <a:lnTo>
                  <a:pt x="139827" y="129238"/>
                </a:lnTo>
                <a:lnTo>
                  <a:pt x="134475" y="129238"/>
                </a:lnTo>
                <a:lnTo>
                  <a:pt x="134475" y="123885"/>
                </a:lnTo>
                <a:lnTo>
                  <a:pt x="139827" y="123885"/>
                </a:lnTo>
                <a:lnTo>
                  <a:pt x="139827" y="123772"/>
                </a:lnTo>
                <a:lnTo>
                  <a:pt x="134475" y="123772"/>
                </a:lnTo>
                <a:lnTo>
                  <a:pt x="134475" y="118410"/>
                </a:lnTo>
                <a:lnTo>
                  <a:pt x="139827" y="118410"/>
                </a:lnTo>
                <a:lnTo>
                  <a:pt x="139827" y="118306"/>
                </a:lnTo>
                <a:lnTo>
                  <a:pt x="134475" y="118306"/>
                </a:lnTo>
                <a:lnTo>
                  <a:pt x="134475" y="112953"/>
                </a:lnTo>
                <a:lnTo>
                  <a:pt x="139827" y="112953"/>
                </a:lnTo>
                <a:lnTo>
                  <a:pt x="139827" y="112848"/>
                </a:lnTo>
                <a:lnTo>
                  <a:pt x="134475" y="112848"/>
                </a:lnTo>
                <a:lnTo>
                  <a:pt x="134475" y="107487"/>
                </a:lnTo>
                <a:lnTo>
                  <a:pt x="139827" y="107487"/>
                </a:lnTo>
                <a:lnTo>
                  <a:pt x="139827" y="107382"/>
                </a:lnTo>
                <a:lnTo>
                  <a:pt x="134475" y="107382"/>
                </a:lnTo>
                <a:lnTo>
                  <a:pt x="134475" y="102021"/>
                </a:lnTo>
                <a:lnTo>
                  <a:pt x="139827" y="102021"/>
                </a:lnTo>
                <a:lnTo>
                  <a:pt x="139827" y="101908"/>
                </a:lnTo>
                <a:lnTo>
                  <a:pt x="134475" y="101908"/>
                </a:lnTo>
                <a:lnTo>
                  <a:pt x="134475" y="96555"/>
                </a:lnTo>
                <a:lnTo>
                  <a:pt x="139827" y="96555"/>
                </a:lnTo>
                <a:lnTo>
                  <a:pt x="139827" y="96442"/>
                </a:lnTo>
                <a:lnTo>
                  <a:pt x="134475" y="96442"/>
                </a:lnTo>
                <a:lnTo>
                  <a:pt x="134475" y="91080"/>
                </a:lnTo>
                <a:lnTo>
                  <a:pt x="139827" y="91080"/>
                </a:lnTo>
                <a:lnTo>
                  <a:pt x="139827" y="90976"/>
                </a:lnTo>
                <a:lnTo>
                  <a:pt x="134475" y="90976"/>
                </a:lnTo>
                <a:lnTo>
                  <a:pt x="134475" y="85614"/>
                </a:lnTo>
                <a:lnTo>
                  <a:pt x="139827" y="85614"/>
                </a:lnTo>
                <a:lnTo>
                  <a:pt x="139827" y="85510"/>
                </a:lnTo>
                <a:lnTo>
                  <a:pt x="134475" y="85510"/>
                </a:lnTo>
                <a:lnTo>
                  <a:pt x="134475" y="80148"/>
                </a:lnTo>
                <a:lnTo>
                  <a:pt x="139827" y="80148"/>
                </a:lnTo>
                <a:lnTo>
                  <a:pt x="139827" y="80035"/>
                </a:lnTo>
                <a:lnTo>
                  <a:pt x="134475" y="80035"/>
                </a:lnTo>
                <a:lnTo>
                  <a:pt x="134475" y="74682"/>
                </a:lnTo>
                <a:lnTo>
                  <a:pt x="139827" y="74682"/>
                </a:lnTo>
                <a:lnTo>
                  <a:pt x="139827" y="74569"/>
                </a:lnTo>
                <a:lnTo>
                  <a:pt x="134475" y="74569"/>
                </a:lnTo>
                <a:lnTo>
                  <a:pt x="134475" y="69225"/>
                </a:lnTo>
                <a:lnTo>
                  <a:pt x="139827" y="69225"/>
                </a:lnTo>
                <a:lnTo>
                  <a:pt x="139827" y="69112"/>
                </a:lnTo>
                <a:lnTo>
                  <a:pt x="134475" y="69112"/>
                </a:lnTo>
                <a:lnTo>
                  <a:pt x="134475" y="63750"/>
                </a:lnTo>
                <a:lnTo>
                  <a:pt x="139827" y="63750"/>
                </a:lnTo>
                <a:lnTo>
                  <a:pt x="139827" y="63646"/>
                </a:lnTo>
                <a:lnTo>
                  <a:pt x="134475" y="63646"/>
                </a:lnTo>
                <a:lnTo>
                  <a:pt x="134475" y="58285"/>
                </a:lnTo>
                <a:lnTo>
                  <a:pt x="139827" y="58285"/>
                </a:lnTo>
                <a:lnTo>
                  <a:pt x="139827" y="58180"/>
                </a:lnTo>
                <a:lnTo>
                  <a:pt x="134475" y="58180"/>
                </a:lnTo>
                <a:lnTo>
                  <a:pt x="134475" y="52819"/>
                </a:lnTo>
                <a:lnTo>
                  <a:pt x="139827" y="52819"/>
                </a:lnTo>
                <a:lnTo>
                  <a:pt x="139827" y="52705"/>
                </a:lnTo>
                <a:lnTo>
                  <a:pt x="134475" y="52705"/>
                </a:lnTo>
                <a:lnTo>
                  <a:pt x="134475" y="47353"/>
                </a:lnTo>
                <a:lnTo>
                  <a:pt x="139827" y="47353"/>
                </a:lnTo>
                <a:lnTo>
                  <a:pt x="139827" y="47239"/>
                </a:lnTo>
                <a:lnTo>
                  <a:pt x="134475" y="47239"/>
                </a:lnTo>
                <a:lnTo>
                  <a:pt x="134475" y="41878"/>
                </a:lnTo>
                <a:lnTo>
                  <a:pt x="139827" y="41878"/>
                </a:lnTo>
                <a:lnTo>
                  <a:pt x="139827" y="41773"/>
                </a:lnTo>
                <a:lnTo>
                  <a:pt x="134475" y="41773"/>
                </a:lnTo>
                <a:lnTo>
                  <a:pt x="134475" y="36412"/>
                </a:lnTo>
                <a:lnTo>
                  <a:pt x="139827" y="36412"/>
                </a:lnTo>
                <a:lnTo>
                  <a:pt x="139827" y="36307"/>
                </a:lnTo>
                <a:lnTo>
                  <a:pt x="134475" y="36307"/>
                </a:lnTo>
                <a:lnTo>
                  <a:pt x="134475" y="30955"/>
                </a:lnTo>
                <a:lnTo>
                  <a:pt x="139827" y="30955"/>
                </a:lnTo>
                <a:lnTo>
                  <a:pt x="139827" y="30850"/>
                </a:lnTo>
                <a:lnTo>
                  <a:pt x="134475" y="30850"/>
                </a:lnTo>
                <a:lnTo>
                  <a:pt x="134475" y="25489"/>
                </a:lnTo>
                <a:lnTo>
                  <a:pt x="139827" y="25489"/>
                </a:lnTo>
                <a:lnTo>
                  <a:pt x="139827" y="25375"/>
                </a:lnTo>
                <a:lnTo>
                  <a:pt x="134475" y="25375"/>
                </a:lnTo>
                <a:lnTo>
                  <a:pt x="134475" y="20023"/>
                </a:lnTo>
                <a:lnTo>
                  <a:pt x="139827" y="20023"/>
                </a:lnTo>
                <a:lnTo>
                  <a:pt x="139827" y="19909"/>
                </a:lnTo>
                <a:lnTo>
                  <a:pt x="134475" y="19909"/>
                </a:lnTo>
                <a:lnTo>
                  <a:pt x="134475" y="14548"/>
                </a:lnTo>
                <a:lnTo>
                  <a:pt x="139827" y="14548"/>
                </a:lnTo>
                <a:lnTo>
                  <a:pt x="139827" y="14443"/>
                </a:lnTo>
                <a:lnTo>
                  <a:pt x="134475" y="14443"/>
                </a:lnTo>
                <a:lnTo>
                  <a:pt x="134475" y="9082"/>
                </a:lnTo>
                <a:lnTo>
                  <a:pt x="139827" y="9082"/>
                </a:lnTo>
                <a:lnTo>
                  <a:pt x="139827" y="8977"/>
                </a:lnTo>
                <a:lnTo>
                  <a:pt x="134475" y="8977"/>
                </a:lnTo>
                <a:lnTo>
                  <a:pt x="134475" y="3616"/>
                </a:lnTo>
                <a:lnTo>
                  <a:pt x="139827" y="3616"/>
                </a:lnTo>
                <a:lnTo>
                  <a:pt x="139827" y="3502"/>
                </a:lnTo>
                <a:lnTo>
                  <a:pt x="134475" y="3502"/>
                </a:lnTo>
                <a:lnTo>
                  <a:pt x="134475" y="1"/>
                </a:lnTo>
                <a:lnTo>
                  <a:pt x="134370" y="1"/>
                </a:lnTo>
                <a:lnTo>
                  <a:pt x="134370" y="3502"/>
                </a:lnTo>
                <a:lnTo>
                  <a:pt x="129018" y="3502"/>
                </a:lnTo>
                <a:lnTo>
                  <a:pt x="129018" y="1"/>
                </a:lnTo>
                <a:lnTo>
                  <a:pt x="128913" y="1"/>
                </a:lnTo>
                <a:lnTo>
                  <a:pt x="128913" y="3502"/>
                </a:lnTo>
                <a:lnTo>
                  <a:pt x="123561" y="3502"/>
                </a:lnTo>
                <a:lnTo>
                  <a:pt x="123561" y="1"/>
                </a:lnTo>
                <a:lnTo>
                  <a:pt x="123456" y="1"/>
                </a:lnTo>
                <a:lnTo>
                  <a:pt x="123456" y="3502"/>
                </a:lnTo>
                <a:lnTo>
                  <a:pt x="118103" y="3502"/>
                </a:lnTo>
                <a:lnTo>
                  <a:pt x="118103" y="1"/>
                </a:lnTo>
                <a:lnTo>
                  <a:pt x="117999" y="1"/>
                </a:lnTo>
                <a:lnTo>
                  <a:pt x="117999" y="3502"/>
                </a:lnTo>
                <a:lnTo>
                  <a:pt x="112646" y="3502"/>
                </a:lnTo>
                <a:lnTo>
                  <a:pt x="112646" y="1"/>
                </a:lnTo>
                <a:lnTo>
                  <a:pt x="112541" y="1"/>
                </a:lnTo>
                <a:lnTo>
                  <a:pt x="112541" y="3502"/>
                </a:lnTo>
                <a:lnTo>
                  <a:pt x="107189" y="3502"/>
                </a:lnTo>
                <a:lnTo>
                  <a:pt x="107189" y="1"/>
                </a:lnTo>
                <a:lnTo>
                  <a:pt x="107084" y="1"/>
                </a:lnTo>
                <a:lnTo>
                  <a:pt x="107084" y="3502"/>
                </a:lnTo>
                <a:lnTo>
                  <a:pt x="101732" y="3502"/>
                </a:lnTo>
                <a:lnTo>
                  <a:pt x="101732" y="1"/>
                </a:lnTo>
                <a:lnTo>
                  <a:pt x="101627" y="1"/>
                </a:lnTo>
                <a:lnTo>
                  <a:pt x="101627" y="3502"/>
                </a:lnTo>
                <a:lnTo>
                  <a:pt x="96274" y="3502"/>
                </a:lnTo>
                <a:lnTo>
                  <a:pt x="96274" y="1"/>
                </a:lnTo>
                <a:lnTo>
                  <a:pt x="96170" y="1"/>
                </a:lnTo>
                <a:lnTo>
                  <a:pt x="96170" y="3502"/>
                </a:lnTo>
                <a:lnTo>
                  <a:pt x="90808" y="3502"/>
                </a:lnTo>
                <a:lnTo>
                  <a:pt x="90808" y="1"/>
                </a:lnTo>
                <a:lnTo>
                  <a:pt x="90704" y="1"/>
                </a:lnTo>
                <a:lnTo>
                  <a:pt x="90704" y="3502"/>
                </a:lnTo>
                <a:lnTo>
                  <a:pt x="85351" y="3502"/>
                </a:lnTo>
                <a:lnTo>
                  <a:pt x="85351" y="1"/>
                </a:lnTo>
                <a:lnTo>
                  <a:pt x="85246" y="1"/>
                </a:lnTo>
                <a:lnTo>
                  <a:pt x="85246" y="3502"/>
                </a:lnTo>
                <a:lnTo>
                  <a:pt x="79894" y="3502"/>
                </a:lnTo>
                <a:lnTo>
                  <a:pt x="79894" y="1"/>
                </a:lnTo>
                <a:lnTo>
                  <a:pt x="79789" y="1"/>
                </a:lnTo>
                <a:lnTo>
                  <a:pt x="79789" y="3502"/>
                </a:lnTo>
                <a:lnTo>
                  <a:pt x="74437" y="3502"/>
                </a:lnTo>
                <a:lnTo>
                  <a:pt x="74437" y="1"/>
                </a:lnTo>
                <a:lnTo>
                  <a:pt x="74332" y="1"/>
                </a:lnTo>
                <a:lnTo>
                  <a:pt x="74332" y="3502"/>
                </a:lnTo>
                <a:lnTo>
                  <a:pt x="68980" y="3502"/>
                </a:lnTo>
                <a:lnTo>
                  <a:pt x="68980" y="1"/>
                </a:lnTo>
                <a:lnTo>
                  <a:pt x="68875" y="1"/>
                </a:lnTo>
                <a:lnTo>
                  <a:pt x="68875" y="3502"/>
                </a:lnTo>
                <a:lnTo>
                  <a:pt x="63522" y="3502"/>
                </a:lnTo>
                <a:lnTo>
                  <a:pt x="63522" y="1"/>
                </a:lnTo>
                <a:lnTo>
                  <a:pt x="63418" y="1"/>
                </a:lnTo>
                <a:lnTo>
                  <a:pt x="63418" y="3502"/>
                </a:lnTo>
                <a:lnTo>
                  <a:pt x="58065" y="3502"/>
                </a:lnTo>
                <a:lnTo>
                  <a:pt x="58065" y="1"/>
                </a:lnTo>
                <a:lnTo>
                  <a:pt x="57960" y="1"/>
                </a:lnTo>
                <a:lnTo>
                  <a:pt x="57960" y="3502"/>
                </a:lnTo>
                <a:lnTo>
                  <a:pt x="52608" y="3502"/>
                </a:lnTo>
                <a:lnTo>
                  <a:pt x="52608" y="1"/>
                </a:lnTo>
                <a:lnTo>
                  <a:pt x="52503" y="1"/>
                </a:lnTo>
                <a:lnTo>
                  <a:pt x="52503" y="3502"/>
                </a:lnTo>
                <a:lnTo>
                  <a:pt x="47151" y="3502"/>
                </a:lnTo>
                <a:lnTo>
                  <a:pt x="47151" y="1"/>
                </a:lnTo>
                <a:lnTo>
                  <a:pt x="47037" y="1"/>
                </a:lnTo>
                <a:lnTo>
                  <a:pt x="47037" y="3502"/>
                </a:lnTo>
                <a:lnTo>
                  <a:pt x="41693" y="3502"/>
                </a:lnTo>
                <a:lnTo>
                  <a:pt x="41693" y="1"/>
                </a:lnTo>
                <a:lnTo>
                  <a:pt x="41589" y="1"/>
                </a:lnTo>
                <a:lnTo>
                  <a:pt x="41589" y="3502"/>
                </a:lnTo>
                <a:lnTo>
                  <a:pt x="36236" y="3502"/>
                </a:lnTo>
                <a:lnTo>
                  <a:pt x="36236" y="1"/>
                </a:lnTo>
                <a:lnTo>
                  <a:pt x="36131" y="1"/>
                </a:lnTo>
                <a:lnTo>
                  <a:pt x="36131" y="3502"/>
                </a:lnTo>
                <a:lnTo>
                  <a:pt x="30779" y="3502"/>
                </a:lnTo>
                <a:lnTo>
                  <a:pt x="30779" y="1"/>
                </a:lnTo>
                <a:lnTo>
                  <a:pt x="30674" y="1"/>
                </a:lnTo>
                <a:lnTo>
                  <a:pt x="30674" y="3502"/>
                </a:lnTo>
                <a:lnTo>
                  <a:pt x="25313" y="3502"/>
                </a:lnTo>
                <a:lnTo>
                  <a:pt x="25313" y="1"/>
                </a:lnTo>
                <a:lnTo>
                  <a:pt x="25200" y="1"/>
                </a:lnTo>
                <a:lnTo>
                  <a:pt x="25200" y="3502"/>
                </a:lnTo>
                <a:lnTo>
                  <a:pt x="19856" y="3502"/>
                </a:lnTo>
                <a:lnTo>
                  <a:pt x="19856" y="1"/>
                </a:lnTo>
                <a:lnTo>
                  <a:pt x="19742" y="1"/>
                </a:lnTo>
                <a:lnTo>
                  <a:pt x="19742" y="3502"/>
                </a:lnTo>
                <a:lnTo>
                  <a:pt x="14399" y="3502"/>
                </a:lnTo>
                <a:lnTo>
                  <a:pt x="14399" y="1"/>
                </a:lnTo>
                <a:lnTo>
                  <a:pt x="14285" y="1"/>
                </a:lnTo>
                <a:lnTo>
                  <a:pt x="14285" y="3502"/>
                </a:lnTo>
                <a:lnTo>
                  <a:pt x="8941" y="3502"/>
                </a:lnTo>
                <a:lnTo>
                  <a:pt x="8941" y="1"/>
                </a:lnTo>
                <a:close/>
                <a:moveTo>
                  <a:pt x="139827" y="205884"/>
                </a:moveTo>
                <a:lnTo>
                  <a:pt x="139827" y="209298"/>
                </a:lnTo>
                <a:lnTo>
                  <a:pt x="139932" y="209298"/>
                </a:lnTo>
                <a:lnTo>
                  <a:pt x="139932" y="205884"/>
                </a:lnTo>
                <a:close/>
              </a:path>
            </a:pathLst>
          </a:custGeom>
          <a:solidFill>
            <a:srgbClr val="111F36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54"/>
          <p:cNvGrpSpPr/>
          <p:nvPr/>
        </p:nvGrpSpPr>
        <p:grpSpPr>
          <a:xfrm rot="-563327">
            <a:off x="7090380" y="746312"/>
            <a:ext cx="1178454" cy="1226915"/>
            <a:chOff x="7285437" y="1969318"/>
            <a:chExt cx="754195" cy="785210"/>
          </a:xfrm>
        </p:grpSpPr>
        <p:sp>
          <p:nvSpPr>
            <p:cNvPr id="15" name="Google Shape;15;p54"/>
            <p:cNvSpPr/>
            <p:nvPr/>
          </p:nvSpPr>
          <p:spPr>
            <a:xfrm>
              <a:off x="7554600" y="2199225"/>
              <a:ext cx="485032" cy="555303"/>
            </a:xfrm>
            <a:custGeom>
              <a:rect b="b" l="l" r="r" t="t"/>
              <a:pathLst>
                <a:path extrusionOk="0" h="51405" w="44900">
                  <a:moveTo>
                    <a:pt x="22917" y="13477"/>
                  </a:moveTo>
                  <a:cubicBezTo>
                    <a:pt x="27587" y="13477"/>
                    <a:pt x="30656" y="18080"/>
                    <a:pt x="30656" y="25652"/>
                  </a:cubicBezTo>
                  <a:cubicBezTo>
                    <a:pt x="30656" y="32391"/>
                    <a:pt x="27654" y="36627"/>
                    <a:pt x="22917" y="36627"/>
                  </a:cubicBezTo>
                  <a:cubicBezTo>
                    <a:pt x="17547" y="36627"/>
                    <a:pt x="14211" y="32391"/>
                    <a:pt x="14211" y="25652"/>
                  </a:cubicBezTo>
                  <a:cubicBezTo>
                    <a:pt x="14211" y="18614"/>
                    <a:pt x="17813" y="13477"/>
                    <a:pt x="22917" y="13477"/>
                  </a:cubicBezTo>
                  <a:close/>
                  <a:moveTo>
                    <a:pt x="22917" y="1"/>
                  </a:moveTo>
                  <a:cubicBezTo>
                    <a:pt x="10742" y="1"/>
                    <a:pt x="1" y="12243"/>
                    <a:pt x="1" y="25652"/>
                  </a:cubicBezTo>
                  <a:cubicBezTo>
                    <a:pt x="1" y="39462"/>
                    <a:pt x="10842" y="51404"/>
                    <a:pt x="22917" y="51404"/>
                  </a:cubicBezTo>
                  <a:cubicBezTo>
                    <a:pt x="35059" y="51404"/>
                    <a:pt x="44899" y="39996"/>
                    <a:pt x="44899" y="25652"/>
                  </a:cubicBezTo>
                  <a:cubicBezTo>
                    <a:pt x="44899" y="11909"/>
                    <a:pt x="34892" y="1"/>
                    <a:pt x="22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" name="Google Shape;16;p54"/>
            <p:cNvGrpSpPr/>
            <p:nvPr/>
          </p:nvGrpSpPr>
          <p:grpSpPr>
            <a:xfrm>
              <a:off x="7285437" y="1969318"/>
              <a:ext cx="329189" cy="785200"/>
              <a:chOff x="656825" y="1595300"/>
              <a:chExt cx="556250" cy="1326800"/>
            </a:xfrm>
          </p:grpSpPr>
          <p:sp>
            <p:nvSpPr>
              <p:cNvPr id="17" name="Google Shape;17;p54"/>
              <p:cNvSpPr/>
              <p:nvPr/>
            </p:nvSpPr>
            <p:spPr>
              <a:xfrm>
                <a:off x="656825" y="1895450"/>
                <a:ext cx="556250" cy="1026650"/>
              </a:xfrm>
              <a:custGeom>
                <a:rect b="b" l="l" r="r" t="t"/>
                <a:pathLst>
                  <a:path extrusionOk="0" h="41066" w="22250">
                    <a:moveTo>
                      <a:pt x="9271" y="1"/>
                    </a:moveTo>
                    <a:lnTo>
                      <a:pt x="0" y="6961"/>
                    </a:lnTo>
                    <a:lnTo>
                      <a:pt x="4255" y="16688"/>
                    </a:lnTo>
                    <a:lnTo>
                      <a:pt x="8815" y="13557"/>
                    </a:lnTo>
                    <a:lnTo>
                      <a:pt x="8146" y="40518"/>
                    </a:lnTo>
                    <a:lnTo>
                      <a:pt x="20578" y="41065"/>
                    </a:lnTo>
                    <a:lnTo>
                      <a:pt x="22250" y="578"/>
                    </a:lnTo>
                    <a:lnTo>
                      <a:pt x="92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54"/>
              <p:cNvSpPr/>
              <p:nvPr/>
            </p:nvSpPr>
            <p:spPr>
              <a:xfrm>
                <a:off x="941775" y="2025400"/>
                <a:ext cx="68425" cy="68525"/>
              </a:xfrm>
              <a:custGeom>
                <a:rect b="b" l="l" r="r" t="t"/>
                <a:pathLst>
                  <a:path extrusionOk="0" h="2741" w="2737">
                    <a:moveTo>
                      <a:pt x="1368" y="0"/>
                    </a:moveTo>
                    <a:cubicBezTo>
                      <a:pt x="608" y="0"/>
                      <a:pt x="0" y="608"/>
                      <a:pt x="0" y="1368"/>
                    </a:cubicBezTo>
                    <a:cubicBezTo>
                      <a:pt x="0" y="2128"/>
                      <a:pt x="608" y="2736"/>
                      <a:pt x="1368" y="2736"/>
                    </a:cubicBezTo>
                    <a:cubicBezTo>
                      <a:pt x="1403" y="2739"/>
                      <a:pt x="1438" y="2740"/>
                      <a:pt x="1472" y="2740"/>
                    </a:cubicBezTo>
                    <a:cubicBezTo>
                      <a:pt x="2183" y="2740"/>
                      <a:pt x="2736" y="2151"/>
                      <a:pt x="2736" y="1368"/>
                    </a:cubicBezTo>
                    <a:cubicBezTo>
                      <a:pt x="2736" y="608"/>
                      <a:pt x="2128" y="0"/>
                      <a:pt x="1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54"/>
              <p:cNvSpPr/>
              <p:nvPr/>
            </p:nvSpPr>
            <p:spPr>
              <a:xfrm>
                <a:off x="1055000" y="2025400"/>
                <a:ext cx="68400" cy="68525"/>
              </a:xfrm>
              <a:custGeom>
                <a:rect b="b" l="l" r="r" t="t"/>
                <a:pathLst>
                  <a:path extrusionOk="0" h="2741" w="2736">
                    <a:moveTo>
                      <a:pt x="1368" y="0"/>
                    </a:moveTo>
                    <a:cubicBezTo>
                      <a:pt x="608" y="0"/>
                      <a:pt x="0" y="608"/>
                      <a:pt x="0" y="1368"/>
                    </a:cubicBezTo>
                    <a:cubicBezTo>
                      <a:pt x="0" y="2151"/>
                      <a:pt x="553" y="2740"/>
                      <a:pt x="1264" y="2740"/>
                    </a:cubicBezTo>
                    <a:cubicBezTo>
                      <a:pt x="1298" y="2740"/>
                      <a:pt x="1333" y="2739"/>
                      <a:pt x="1368" y="2736"/>
                    </a:cubicBezTo>
                    <a:cubicBezTo>
                      <a:pt x="2128" y="2736"/>
                      <a:pt x="2736" y="2128"/>
                      <a:pt x="2736" y="1368"/>
                    </a:cubicBezTo>
                    <a:cubicBezTo>
                      <a:pt x="2736" y="608"/>
                      <a:pt x="2128" y="0"/>
                      <a:pt x="1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54"/>
              <p:cNvSpPr/>
              <p:nvPr/>
            </p:nvSpPr>
            <p:spPr>
              <a:xfrm>
                <a:off x="984325" y="2129500"/>
                <a:ext cx="96525" cy="55500"/>
              </a:xfrm>
              <a:custGeom>
                <a:rect b="b" l="l" r="r" t="t"/>
                <a:pathLst>
                  <a:path extrusionOk="0" fill="none" h="2220" w="3861">
                    <a:moveTo>
                      <a:pt x="1" y="1"/>
                    </a:moveTo>
                    <a:cubicBezTo>
                      <a:pt x="1" y="1"/>
                      <a:pt x="1855" y="2219"/>
                      <a:pt x="3861" y="1"/>
                    </a:cubicBezTo>
                  </a:path>
                </a:pathLst>
              </a:custGeom>
              <a:noFill/>
              <a:ln cap="rnd" cmpd="sng" w="98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54"/>
              <p:cNvSpPr/>
              <p:nvPr/>
            </p:nvSpPr>
            <p:spPr>
              <a:xfrm>
                <a:off x="909100" y="1595300"/>
                <a:ext cx="283475" cy="268275"/>
              </a:xfrm>
              <a:custGeom>
                <a:rect b="b" l="l" r="r" t="t"/>
                <a:pathLst>
                  <a:path extrusionOk="0" h="10731" w="11339">
                    <a:moveTo>
                      <a:pt x="2371" y="0"/>
                    </a:moveTo>
                    <a:lnTo>
                      <a:pt x="3435" y="9757"/>
                    </a:lnTo>
                    <a:cubicBezTo>
                      <a:pt x="1399" y="9849"/>
                      <a:pt x="0" y="10001"/>
                      <a:pt x="0" y="10213"/>
                    </a:cubicBezTo>
                    <a:cubicBezTo>
                      <a:pt x="0" y="10487"/>
                      <a:pt x="2523" y="10730"/>
                      <a:pt x="5654" y="10730"/>
                    </a:cubicBezTo>
                    <a:cubicBezTo>
                      <a:pt x="8815" y="10730"/>
                      <a:pt x="11308" y="10487"/>
                      <a:pt x="11308" y="10213"/>
                    </a:cubicBezTo>
                    <a:cubicBezTo>
                      <a:pt x="11338" y="10031"/>
                      <a:pt x="9909" y="9849"/>
                      <a:pt x="7903" y="9757"/>
                    </a:cubicBezTo>
                    <a:lnTo>
                      <a:pt x="89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54"/>
              <p:cNvSpPr/>
              <p:nvPr/>
            </p:nvSpPr>
            <p:spPr>
              <a:xfrm>
                <a:off x="908350" y="1762475"/>
                <a:ext cx="283450" cy="87400"/>
              </a:xfrm>
              <a:custGeom>
                <a:rect b="b" l="l" r="r" t="t"/>
                <a:pathLst>
                  <a:path extrusionOk="0" h="3496" w="11338">
                    <a:moveTo>
                      <a:pt x="5684" y="0"/>
                    </a:moveTo>
                    <a:cubicBezTo>
                      <a:pt x="2553" y="0"/>
                      <a:pt x="0" y="244"/>
                      <a:pt x="0" y="487"/>
                    </a:cubicBezTo>
                    <a:lnTo>
                      <a:pt x="0" y="3496"/>
                    </a:lnTo>
                    <a:cubicBezTo>
                      <a:pt x="0" y="3222"/>
                      <a:pt x="2523" y="3010"/>
                      <a:pt x="5684" y="3010"/>
                    </a:cubicBezTo>
                    <a:cubicBezTo>
                      <a:pt x="8784" y="3010"/>
                      <a:pt x="11338" y="3222"/>
                      <a:pt x="11338" y="3496"/>
                    </a:cubicBezTo>
                    <a:lnTo>
                      <a:pt x="11338" y="487"/>
                    </a:lnTo>
                    <a:cubicBezTo>
                      <a:pt x="11338" y="244"/>
                      <a:pt x="8845" y="0"/>
                      <a:pt x="5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" name="Google Shape;23;p54"/>
          <p:cNvGrpSpPr/>
          <p:nvPr/>
        </p:nvGrpSpPr>
        <p:grpSpPr>
          <a:xfrm rot="-604700">
            <a:off x="566288" y="2778359"/>
            <a:ext cx="697622" cy="1180937"/>
            <a:chOff x="2033750" y="1668250"/>
            <a:chExt cx="697600" cy="1180900"/>
          </a:xfrm>
        </p:grpSpPr>
        <p:sp>
          <p:nvSpPr>
            <p:cNvPr id="24" name="Google Shape;24;p54"/>
            <p:cNvSpPr/>
            <p:nvPr/>
          </p:nvSpPr>
          <p:spPr>
            <a:xfrm>
              <a:off x="2033750" y="1801225"/>
              <a:ext cx="697600" cy="1047925"/>
            </a:xfrm>
            <a:custGeom>
              <a:rect b="b" l="l" r="r" t="t"/>
              <a:pathLst>
                <a:path extrusionOk="0" h="41917" w="27904">
                  <a:moveTo>
                    <a:pt x="11946" y="1"/>
                  </a:moveTo>
                  <a:cubicBezTo>
                    <a:pt x="10943" y="1"/>
                    <a:pt x="9909" y="92"/>
                    <a:pt x="8876" y="213"/>
                  </a:cubicBezTo>
                  <a:cubicBezTo>
                    <a:pt x="7812" y="365"/>
                    <a:pt x="6778" y="548"/>
                    <a:pt x="5806" y="852"/>
                  </a:cubicBezTo>
                  <a:cubicBezTo>
                    <a:pt x="4772" y="1125"/>
                    <a:pt x="3830" y="1520"/>
                    <a:pt x="2918" y="1976"/>
                  </a:cubicBezTo>
                  <a:cubicBezTo>
                    <a:pt x="2006" y="2432"/>
                    <a:pt x="1155" y="3040"/>
                    <a:pt x="486" y="3739"/>
                  </a:cubicBezTo>
                  <a:lnTo>
                    <a:pt x="2979" y="14894"/>
                  </a:lnTo>
                  <a:cubicBezTo>
                    <a:pt x="3404" y="14499"/>
                    <a:pt x="3860" y="14104"/>
                    <a:pt x="4347" y="13770"/>
                  </a:cubicBezTo>
                  <a:cubicBezTo>
                    <a:pt x="4863" y="13435"/>
                    <a:pt x="5380" y="13162"/>
                    <a:pt x="5958" y="12919"/>
                  </a:cubicBezTo>
                  <a:cubicBezTo>
                    <a:pt x="6535" y="12706"/>
                    <a:pt x="7143" y="12524"/>
                    <a:pt x="7690" y="12402"/>
                  </a:cubicBezTo>
                  <a:cubicBezTo>
                    <a:pt x="8298" y="12280"/>
                    <a:pt x="8876" y="12220"/>
                    <a:pt x="9453" y="12220"/>
                  </a:cubicBezTo>
                  <a:cubicBezTo>
                    <a:pt x="10122" y="12220"/>
                    <a:pt x="10760" y="12280"/>
                    <a:pt x="11368" y="12463"/>
                  </a:cubicBezTo>
                  <a:cubicBezTo>
                    <a:pt x="11976" y="12676"/>
                    <a:pt x="12523" y="12919"/>
                    <a:pt x="12979" y="13314"/>
                  </a:cubicBezTo>
                  <a:cubicBezTo>
                    <a:pt x="13435" y="13648"/>
                    <a:pt x="13769" y="14135"/>
                    <a:pt x="14043" y="14682"/>
                  </a:cubicBezTo>
                  <a:cubicBezTo>
                    <a:pt x="14316" y="15198"/>
                    <a:pt x="14408" y="15867"/>
                    <a:pt x="14408" y="16566"/>
                  </a:cubicBezTo>
                  <a:cubicBezTo>
                    <a:pt x="14408" y="17812"/>
                    <a:pt x="14195" y="18998"/>
                    <a:pt x="13769" y="20062"/>
                  </a:cubicBezTo>
                  <a:cubicBezTo>
                    <a:pt x="13313" y="21126"/>
                    <a:pt x="12766" y="22159"/>
                    <a:pt x="12037" y="23071"/>
                  </a:cubicBezTo>
                  <a:cubicBezTo>
                    <a:pt x="11277" y="23983"/>
                    <a:pt x="10426" y="24864"/>
                    <a:pt x="9484" y="25624"/>
                  </a:cubicBezTo>
                  <a:cubicBezTo>
                    <a:pt x="8541" y="26384"/>
                    <a:pt x="7508" y="27083"/>
                    <a:pt x="6444" y="27691"/>
                  </a:cubicBezTo>
                  <a:cubicBezTo>
                    <a:pt x="5380" y="28360"/>
                    <a:pt x="4286" y="28876"/>
                    <a:pt x="3192" y="29363"/>
                  </a:cubicBezTo>
                  <a:cubicBezTo>
                    <a:pt x="2037" y="29880"/>
                    <a:pt x="973" y="30305"/>
                    <a:pt x="0" y="30639"/>
                  </a:cubicBezTo>
                  <a:lnTo>
                    <a:pt x="0" y="41004"/>
                  </a:lnTo>
                  <a:lnTo>
                    <a:pt x="26657" y="41916"/>
                  </a:lnTo>
                  <a:lnTo>
                    <a:pt x="27356" y="30062"/>
                  </a:lnTo>
                  <a:lnTo>
                    <a:pt x="18329" y="30062"/>
                  </a:lnTo>
                  <a:cubicBezTo>
                    <a:pt x="19514" y="29272"/>
                    <a:pt x="20700" y="28360"/>
                    <a:pt x="21824" y="27326"/>
                  </a:cubicBezTo>
                  <a:cubicBezTo>
                    <a:pt x="22979" y="26293"/>
                    <a:pt x="24013" y="25199"/>
                    <a:pt x="24925" y="23983"/>
                  </a:cubicBezTo>
                  <a:cubicBezTo>
                    <a:pt x="25776" y="22767"/>
                    <a:pt x="26535" y="21490"/>
                    <a:pt x="27083" y="20123"/>
                  </a:cubicBezTo>
                  <a:cubicBezTo>
                    <a:pt x="27660" y="18755"/>
                    <a:pt x="27903" y="17296"/>
                    <a:pt x="27903" y="15776"/>
                  </a:cubicBezTo>
                  <a:cubicBezTo>
                    <a:pt x="27903" y="13527"/>
                    <a:pt x="27478" y="11460"/>
                    <a:pt x="26657" y="9575"/>
                  </a:cubicBezTo>
                  <a:cubicBezTo>
                    <a:pt x="25836" y="7660"/>
                    <a:pt x="24712" y="5989"/>
                    <a:pt x="23283" y="4560"/>
                  </a:cubicBezTo>
                  <a:cubicBezTo>
                    <a:pt x="21824" y="3131"/>
                    <a:pt x="20152" y="2037"/>
                    <a:pt x="18237" y="1216"/>
                  </a:cubicBezTo>
                  <a:cubicBezTo>
                    <a:pt x="16292" y="426"/>
                    <a:pt x="14195" y="1"/>
                    <a:pt x="11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4"/>
            <p:cNvSpPr/>
            <p:nvPr/>
          </p:nvSpPr>
          <p:spPr>
            <a:xfrm>
              <a:off x="2254100" y="1912175"/>
              <a:ext cx="81350" cy="82100"/>
            </a:xfrm>
            <a:custGeom>
              <a:rect b="b" l="l" r="r" t="t"/>
              <a:pathLst>
                <a:path extrusionOk="0" h="3284" w="3254">
                  <a:moveTo>
                    <a:pt x="1612" y="0"/>
                  </a:moveTo>
                  <a:cubicBezTo>
                    <a:pt x="700" y="0"/>
                    <a:pt x="1" y="730"/>
                    <a:pt x="1" y="1642"/>
                  </a:cubicBezTo>
                  <a:cubicBezTo>
                    <a:pt x="1" y="2554"/>
                    <a:pt x="700" y="3283"/>
                    <a:pt x="1612" y="3283"/>
                  </a:cubicBezTo>
                  <a:cubicBezTo>
                    <a:pt x="2524" y="3283"/>
                    <a:pt x="3253" y="2554"/>
                    <a:pt x="3253" y="1642"/>
                  </a:cubicBezTo>
                  <a:cubicBezTo>
                    <a:pt x="3253" y="730"/>
                    <a:pt x="2524" y="0"/>
                    <a:pt x="1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4"/>
            <p:cNvSpPr/>
            <p:nvPr/>
          </p:nvSpPr>
          <p:spPr>
            <a:xfrm>
              <a:off x="2389375" y="1912175"/>
              <a:ext cx="82075" cy="82100"/>
            </a:xfrm>
            <a:custGeom>
              <a:rect b="b" l="l" r="r" t="t"/>
              <a:pathLst>
                <a:path extrusionOk="0" h="3284" w="3283">
                  <a:moveTo>
                    <a:pt x="1642" y="0"/>
                  </a:moveTo>
                  <a:cubicBezTo>
                    <a:pt x="730" y="0"/>
                    <a:pt x="0" y="730"/>
                    <a:pt x="0" y="1642"/>
                  </a:cubicBezTo>
                  <a:cubicBezTo>
                    <a:pt x="0" y="2554"/>
                    <a:pt x="730" y="3283"/>
                    <a:pt x="1642" y="3283"/>
                  </a:cubicBezTo>
                  <a:cubicBezTo>
                    <a:pt x="2553" y="3283"/>
                    <a:pt x="3283" y="2554"/>
                    <a:pt x="3283" y="1642"/>
                  </a:cubicBezTo>
                  <a:cubicBezTo>
                    <a:pt x="3283" y="730"/>
                    <a:pt x="2553" y="0"/>
                    <a:pt x="16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4"/>
            <p:cNvSpPr/>
            <p:nvPr/>
          </p:nvSpPr>
          <p:spPr>
            <a:xfrm>
              <a:off x="2339225" y="2014000"/>
              <a:ext cx="48650" cy="83600"/>
            </a:xfrm>
            <a:custGeom>
              <a:rect b="b" l="l" r="r" t="t"/>
              <a:pathLst>
                <a:path extrusionOk="0" fill="none" h="3344" w="1946">
                  <a:moveTo>
                    <a:pt x="0" y="0"/>
                  </a:moveTo>
                  <a:cubicBezTo>
                    <a:pt x="0" y="0"/>
                    <a:pt x="790" y="3344"/>
                    <a:pt x="1945" y="0"/>
                  </a:cubicBezTo>
                </a:path>
              </a:pathLst>
            </a:custGeom>
            <a:noFill/>
            <a:ln cap="rnd" cmpd="sng" w="9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4"/>
            <p:cNvSpPr/>
            <p:nvPr/>
          </p:nvSpPr>
          <p:spPr>
            <a:xfrm>
              <a:off x="2303500" y="1668250"/>
              <a:ext cx="212800" cy="101850"/>
            </a:xfrm>
            <a:custGeom>
              <a:rect b="b" l="l" r="r" t="t"/>
              <a:pathLst>
                <a:path extrusionOk="0" h="4074" w="8512">
                  <a:moveTo>
                    <a:pt x="2979" y="0"/>
                  </a:moveTo>
                  <a:cubicBezTo>
                    <a:pt x="1" y="61"/>
                    <a:pt x="456" y="4073"/>
                    <a:pt x="456" y="4073"/>
                  </a:cubicBezTo>
                  <a:lnTo>
                    <a:pt x="8207" y="4073"/>
                  </a:lnTo>
                  <a:cubicBezTo>
                    <a:pt x="8420" y="4073"/>
                    <a:pt x="8511" y="3800"/>
                    <a:pt x="8359" y="3648"/>
                  </a:cubicBezTo>
                  <a:cubicBezTo>
                    <a:pt x="8055" y="3435"/>
                    <a:pt x="7326" y="3192"/>
                    <a:pt x="5502" y="3192"/>
                  </a:cubicBezTo>
                  <a:cubicBezTo>
                    <a:pt x="5502" y="3192"/>
                    <a:pt x="5685" y="0"/>
                    <a:pt x="2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4"/>
            <p:cNvSpPr/>
            <p:nvPr/>
          </p:nvSpPr>
          <p:spPr>
            <a:xfrm>
              <a:off x="2440275" y="1739675"/>
              <a:ext cx="104125" cy="51700"/>
            </a:xfrm>
            <a:custGeom>
              <a:rect b="b" l="l" r="r" t="t"/>
              <a:pathLst>
                <a:path extrusionOk="0" h="2068" w="4165">
                  <a:moveTo>
                    <a:pt x="4165" y="1"/>
                  </a:moveTo>
                  <a:lnTo>
                    <a:pt x="1" y="396"/>
                  </a:lnTo>
                  <a:lnTo>
                    <a:pt x="1" y="2068"/>
                  </a:lnTo>
                  <a:lnTo>
                    <a:pt x="4165" y="200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30;p54"/>
          <p:cNvGrpSpPr/>
          <p:nvPr/>
        </p:nvGrpSpPr>
        <p:grpSpPr>
          <a:xfrm rot="629696">
            <a:off x="1996757" y="479036"/>
            <a:ext cx="843826" cy="307804"/>
            <a:chOff x="5148850" y="3443300"/>
            <a:chExt cx="931525" cy="339875"/>
          </a:xfrm>
        </p:grpSpPr>
        <p:sp>
          <p:nvSpPr>
            <p:cNvPr id="31" name="Google Shape;31;p54"/>
            <p:cNvSpPr/>
            <p:nvPr/>
          </p:nvSpPr>
          <p:spPr>
            <a:xfrm>
              <a:off x="5148850" y="3443300"/>
              <a:ext cx="931525" cy="339875"/>
            </a:xfrm>
            <a:custGeom>
              <a:rect b="b" l="l" r="r" t="t"/>
              <a:pathLst>
                <a:path extrusionOk="0" h="13595" w="37261">
                  <a:moveTo>
                    <a:pt x="33475" y="1"/>
                  </a:moveTo>
                  <a:cubicBezTo>
                    <a:pt x="33359" y="1"/>
                    <a:pt x="33242" y="6"/>
                    <a:pt x="33124" y="18"/>
                  </a:cubicBezTo>
                  <a:cubicBezTo>
                    <a:pt x="32090" y="85"/>
                    <a:pt x="30756" y="185"/>
                    <a:pt x="29255" y="352"/>
                  </a:cubicBezTo>
                  <a:cubicBezTo>
                    <a:pt x="26753" y="585"/>
                    <a:pt x="23717" y="885"/>
                    <a:pt x="20448" y="1252"/>
                  </a:cubicBezTo>
                  <a:cubicBezTo>
                    <a:pt x="19481" y="1386"/>
                    <a:pt x="18580" y="1486"/>
                    <a:pt x="17613" y="1586"/>
                  </a:cubicBezTo>
                  <a:cubicBezTo>
                    <a:pt x="15311" y="1853"/>
                    <a:pt x="13010" y="2153"/>
                    <a:pt x="10775" y="2487"/>
                  </a:cubicBezTo>
                  <a:cubicBezTo>
                    <a:pt x="9407" y="2653"/>
                    <a:pt x="8073" y="2853"/>
                    <a:pt x="6772" y="3054"/>
                  </a:cubicBezTo>
                  <a:cubicBezTo>
                    <a:pt x="5504" y="3254"/>
                    <a:pt x="4303" y="3487"/>
                    <a:pt x="3136" y="3687"/>
                  </a:cubicBezTo>
                  <a:cubicBezTo>
                    <a:pt x="1468" y="3988"/>
                    <a:pt x="267" y="5355"/>
                    <a:pt x="134" y="7023"/>
                  </a:cubicBezTo>
                  <a:cubicBezTo>
                    <a:pt x="67" y="7890"/>
                    <a:pt x="0" y="8925"/>
                    <a:pt x="67" y="10025"/>
                  </a:cubicBezTo>
                  <a:cubicBezTo>
                    <a:pt x="67" y="10759"/>
                    <a:pt x="301" y="11426"/>
                    <a:pt x="701" y="12027"/>
                  </a:cubicBezTo>
                  <a:cubicBezTo>
                    <a:pt x="1301" y="12994"/>
                    <a:pt x="2435" y="13595"/>
                    <a:pt x="3703" y="13595"/>
                  </a:cubicBezTo>
                  <a:lnTo>
                    <a:pt x="3903" y="13595"/>
                  </a:lnTo>
                  <a:lnTo>
                    <a:pt x="8807" y="13561"/>
                  </a:lnTo>
                  <a:lnTo>
                    <a:pt x="11642" y="13561"/>
                  </a:lnTo>
                  <a:lnTo>
                    <a:pt x="19481" y="13528"/>
                  </a:lnTo>
                  <a:lnTo>
                    <a:pt x="25318" y="13494"/>
                  </a:lnTo>
                  <a:lnTo>
                    <a:pt x="30656" y="13428"/>
                  </a:lnTo>
                  <a:lnTo>
                    <a:pt x="33491" y="13428"/>
                  </a:lnTo>
                  <a:cubicBezTo>
                    <a:pt x="35459" y="13428"/>
                    <a:pt x="37094" y="11860"/>
                    <a:pt x="37160" y="9892"/>
                  </a:cubicBezTo>
                  <a:cubicBezTo>
                    <a:pt x="37227" y="9325"/>
                    <a:pt x="37227" y="8691"/>
                    <a:pt x="37227" y="8024"/>
                  </a:cubicBezTo>
                  <a:cubicBezTo>
                    <a:pt x="37227" y="7323"/>
                    <a:pt x="37227" y="6523"/>
                    <a:pt x="37260" y="5722"/>
                  </a:cubicBezTo>
                  <a:cubicBezTo>
                    <a:pt x="37227" y="4922"/>
                    <a:pt x="37160" y="4188"/>
                    <a:pt x="37127" y="3387"/>
                  </a:cubicBezTo>
                  <a:cubicBezTo>
                    <a:pt x="37060" y="2353"/>
                    <a:pt x="36560" y="1486"/>
                    <a:pt x="35826" y="885"/>
                  </a:cubicBezTo>
                  <a:cubicBezTo>
                    <a:pt x="35178" y="326"/>
                    <a:pt x="34349" y="1"/>
                    <a:pt x="334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4"/>
            <p:cNvSpPr/>
            <p:nvPr/>
          </p:nvSpPr>
          <p:spPr>
            <a:xfrm>
              <a:off x="5710925" y="3564650"/>
              <a:ext cx="175150" cy="59250"/>
            </a:xfrm>
            <a:custGeom>
              <a:rect b="b" l="l" r="r" t="t"/>
              <a:pathLst>
                <a:path extrusionOk="0" fill="none" h="2370" w="7006">
                  <a:moveTo>
                    <a:pt x="0" y="2369"/>
                  </a:moveTo>
                  <a:cubicBezTo>
                    <a:pt x="667" y="1168"/>
                    <a:pt x="1935" y="301"/>
                    <a:pt x="3302" y="168"/>
                  </a:cubicBezTo>
                  <a:cubicBezTo>
                    <a:pt x="4670" y="1"/>
                    <a:pt x="6105" y="568"/>
                    <a:pt x="7005" y="16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4"/>
            <p:cNvSpPr/>
            <p:nvPr/>
          </p:nvSpPr>
          <p:spPr>
            <a:xfrm>
              <a:off x="5596675" y="3684750"/>
              <a:ext cx="59225" cy="27550"/>
            </a:xfrm>
            <a:custGeom>
              <a:rect b="b" l="l" r="r" t="t"/>
              <a:pathLst>
                <a:path extrusionOk="0" fill="none" h="1102" w="2369">
                  <a:moveTo>
                    <a:pt x="0" y="868"/>
                  </a:moveTo>
                  <a:cubicBezTo>
                    <a:pt x="400" y="1068"/>
                    <a:pt x="901" y="1101"/>
                    <a:pt x="1368" y="934"/>
                  </a:cubicBezTo>
                  <a:cubicBezTo>
                    <a:pt x="1835" y="768"/>
                    <a:pt x="2202" y="434"/>
                    <a:pt x="2369" y="0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4"/>
            <p:cNvSpPr/>
            <p:nvPr/>
          </p:nvSpPr>
          <p:spPr>
            <a:xfrm>
              <a:off x="5846850" y="3623025"/>
              <a:ext cx="110100" cy="64250"/>
            </a:xfrm>
            <a:custGeom>
              <a:rect b="b" l="l" r="r" t="t"/>
              <a:pathLst>
                <a:path extrusionOk="0" h="2570" w="4404">
                  <a:moveTo>
                    <a:pt x="2202" y="1"/>
                  </a:moveTo>
                  <a:cubicBezTo>
                    <a:pt x="1001" y="1"/>
                    <a:pt x="0" y="568"/>
                    <a:pt x="0" y="1302"/>
                  </a:cubicBezTo>
                  <a:cubicBezTo>
                    <a:pt x="0" y="2002"/>
                    <a:pt x="1001" y="2569"/>
                    <a:pt x="2202" y="2569"/>
                  </a:cubicBezTo>
                  <a:cubicBezTo>
                    <a:pt x="3403" y="2569"/>
                    <a:pt x="4404" y="2002"/>
                    <a:pt x="4404" y="1302"/>
                  </a:cubicBezTo>
                  <a:cubicBezTo>
                    <a:pt x="4404" y="568"/>
                    <a:pt x="3403" y="1"/>
                    <a:pt x="2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4"/>
            <p:cNvSpPr/>
            <p:nvPr/>
          </p:nvSpPr>
          <p:spPr>
            <a:xfrm>
              <a:off x="5347325" y="3690550"/>
              <a:ext cx="94250" cy="54275"/>
            </a:xfrm>
            <a:custGeom>
              <a:rect b="b" l="l" r="r" t="t"/>
              <a:pathLst>
                <a:path extrusionOk="0" h="2171" w="3770">
                  <a:moveTo>
                    <a:pt x="1969" y="0"/>
                  </a:moveTo>
                  <a:cubicBezTo>
                    <a:pt x="1936" y="0"/>
                    <a:pt x="1902" y="1"/>
                    <a:pt x="1868" y="2"/>
                  </a:cubicBezTo>
                  <a:cubicBezTo>
                    <a:pt x="834" y="2"/>
                    <a:pt x="0" y="469"/>
                    <a:pt x="0" y="1103"/>
                  </a:cubicBezTo>
                  <a:cubicBezTo>
                    <a:pt x="0" y="1670"/>
                    <a:pt x="834" y="2170"/>
                    <a:pt x="1868" y="2170"/>
                  </a:cubicBezTo>
                  <a:cubicBezTo>
                    <a:pt x="2936" y="2170"/>
                    <a:pt x="3770" y="1703"/>
                    <a:pt x="3770" y="1103"/>
                  </a:cubicBezTo>
                  <a:cubicBezTo>
                    <a:pt x="3770" y="489"/>
                    <a:pt x="2988" y="0"/>
                    <a:pt x="1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4"/>
            <p:cNvSpPr/>
            <p:nvPr/>
          </p:nvSpPr>
          <p:spPr>
            <a:xfrm>
              <a:off x="5347325" y="3575088"/>
              <a:ext cx="175150" cy="59250"/>
            </a:xfrm>
            <a:custGeom>
              <a:rect b="b" l="l" r="r" t="t"/>
              <a:pathLst>
                <a:path extrusionOk="0" fill="none" h="2370" w="7006">
                  <a:moveTo>
                    <a:pt x="0" y="2369"/>
                  </a:moveTo>
                  <a:cubicBezTo>
                    <a:pt x="667" y="1168"/>
                    <a:pt x="1935" y="301"/>
                    <a:pt x="3302" y="168"/>
                  </a:cubicBezTo>
                  <a:cubicBezTo>
                    <a:pt x="4670" y="1"/>
                    <a:pt x="6105" y="568"/>
                    <a:pt x="7005" y="16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54"/>
          <p:cNvSpPr txBox="1"/>
          <p:nvPr/>
        </p:nvSpPr>
        <p:spPr>
          <a:xfrm rot="1265064">
            <a:off x="7786486" y="432605"/>
            <a:ext cx="894806" cy="2768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5-1=?</a:t>
            </a:r>
            <a:endParaRPr b="0" i="0" sz="1400" u="none" cap="none" strike="noStrike">
              <a:solidFill>
                <a:schemeClr val="lt1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38" name="Google Shape;38;p54"/>
          <p:cNvSpPr txBox="1"/>
          <p:nvPr/>
        </p:nvSpPr>
        <p:spPr>
          <a:xfrm rot="-1231879">
            <a:off x="222997" y="436202"/>
            <a:ext cx="894733" cy="276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4+4=?</a:t>
            </a:r>
            <a:endParaRPr b="0" i="0" sz="1400" u="none" cap="none" strike="noStrike">
              <a:solidFill>
                <a:schemeClr val="lt1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39" name="Google Shape;39;p54"/>
          <p:cNvSpPr txBox="1"/>
          <p:nvPr/>
        </p:nvSpPr>
        <p:spPr>
          <a:xfrm rot="610560">
            <a:off x="7644876" y="4641239"/>
            <a:ext cx="894877" cy="276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2+3=5</a:t>
            </a:r>
            <a:endParaRPr b="0" i="0" sz="1400" u="none" cap="none" strike="noStrike">
              <a:solidFill>
                <a:schemeClr val="lt1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40" name="Google Shape;40;p54"/>
          <p:cNvSpPr txBox="1"/>
          <p:nvPr/>
        </p:nvSpPr>
        <p:spPr>
          <a:xfrm rot="-802482">
            <a:off x="2317177" y="4620485"/>
            <a:ext cx="894871" cy="2766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1+5=?</a:t>
            </a:r>
            <a:endParaRPr b="0" i="0" sz="1400" u="none" cap="none" strike="noStrike">
              <a:solidFill>
                <a:schemeClr val="lt1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2"/>
          <p:cNvSpPr txBox="1"/>
          <p:nvPr>
            <p:ph type="title"/>
          </p:nvPr>
        </p:nvSpPr>
        <p:spPr>
          <a:xfrm>
            <a:off x="720000" y="496318"/>
            <a:ext cx="77040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owlby One"/>
              <a:buNone/>
              <a:defRPr b="0" i="0" sz="30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9pPr>
          </a:lstStyle>
          <a:p/>
        </p:txBody>
      </p:sp>
      <p:sp>
        <p:nvSpPr>
          <p:cNvPr id="7" name="Google Shape;7;p52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●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○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■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●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○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■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●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○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Medium"/>
              <a:buChar char="■"/>
              <a:defRPr b="0" i="0" sz="1400" u="none" cap="none" strike="noStrike">
                <a:solidFill>
                  <a:schemeClr val="lt1"/>
                </a:solidFill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7.png"/><Relationship Id="rId4" Type="http://schemas.openxmlformats.org/officeDocument/2006/relationships/image" Target="../media/image4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4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4.png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"/>
          <p:cNvSpPr txBox="1"/>
          <p:nvPr>
            <p:ph type="ctrTitle"/>
          </p:nvPr>
        </p:nvSpPr>
        <p:spPr>
          <a:xfrm>
            <a:off x="373722" y="842482"/>
            <a:ext cx="8322068" cy="21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200"/>
              <a:t>STATPLAY</a:t>
            </a:r>
            <a:br>
              <a:rPr lang="en-US" sz="7200"/>
            </a:br>
            <a:r>
              <a:rPr lang="en-US" sz="7200"/>
              <a:t>INSIGHTS</a:t>
            </a:r>
            <a:endParaRPr i="1" sz="72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6" name="Google Shape;46;p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"/>
          <p:cNvSpPr txBox="1"/>
          <p:nvPr/>
        </p:nvSpPr>
        <p:spPr>
          <a:xfrm>
            <a:off x="3076469" y="3061155"/>
            <a:ext cx="3237001" cy="160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TEAM 0507_03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07 December 2023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717102" y="42565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DATA COLLECTION</a:t>
            </a:r>
            <a:endParaRPr b="0" i="1" sz="32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10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4" name="Google Shape;234;p10"/>
          <p:cNvGrpSpPr/>
          <p:nvPr/>
        </p:nvGrpSpPr>
        <p:grpSpPr>
          <a:xfrm>
            <a:off x="78038" y="85518"/>
            <a:ext cx="415359" cy="374101"/>
            <a:chOff x="1527613" y="1187499"/>
            <a:chExt cx="753000" cy="753000"/>
          </a:xfrm>
        </p:grpSpPr>
        <p:sp>
          <p:nvSpPr>
            <p:cNvPr id="235" name="Google Shape;235;p10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6" name="Google Shape;236;p10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237" name="Google Shape;237;p10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0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0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0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0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0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244" name="Google Shape;244;p10"/>
          <p:cNvPicPr preferRelativeResize="0"/>
          <p:nvPr/>
        </p:nvPicPr>
        <p:blipFill rotWithShape="1">
          <a:blip r:embed="rId3">
            <a:alphaModFix/>
          </a:blip>
          <a:srcRect b="0" l="-422" r="6012" t="0"/>
          <a:stretch/>
        </p:blipFill>
        <p:spPr>
          <a:xfrm>
            <a:off x="-41097" y="495488"/>
            <a:ext cx="9185097" cy="4983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"/>
          <p:cNvSpPr/>
          <p:nvPr/>
        </p:nvSpPr>
        <p:spPr>
          <a:xfrm>
            <a:off x="1983399" y="1703165"/>
            <a:ext cx="6550142" cy="1618180"/>
          </a:xfrm>
          <a:prstGeom prst="homePlate">
            <a:avLst>
              <a:gd fmla="val 50000" name="adj"/>
            </a:avLst>
          </a:prstGeom>
          <a:solidFill>
            <a:srgbClr val="D9E8F7">
              <a:alpha val="6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1"/>
          <p:cNvSpPr txBox="1"/>
          <p:nvPr/>
        </p:nvSpPr>
        <p:spPr>
          <a:xfrm>
            <a:off x="2960198" y="228802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1" sz="36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251" name="Google Shape;251;p1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1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1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11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6" name="Google Shape;256;p11"/>
          <p:cNvGrpSpPr/>
          <p:nvPr/>
        </p:nvGrpSpPr>
        <p:grpSpPr>
          <a:xfrm>
            <a:off x="1322857" y="3499362"/>
            <a:ext cx="487738" cy="486076"/>
            <a:chOff x="5766874" y="94696"/>
            <a:chExt cx="753000" cy="753000"/>
          </a:xfrm>
        </p:grpSpPr>
        <p:sp>
          <p:nvSpPr>
            <p:cNvPr id="257" name="Google Shape;257;p11"/>
            <p:cNvSpPr/>
            <p:nvPr/>
          </p:nvSpPr>
          <p:spPr>
            <a:xfrm>
              <a:off x="5766874" y="94696"/>
              <a:ext cx="753000" cy="753000"/>
            </a:xfrm>
            <a:prstGeom prst="ellipse">
              <a:avLst/>
            </a:prstGeom>
            <a:solidFill>
              <a:srgbClr val="AABEE5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11"/>
            <p:cNvGrpSpPr/>
            <p:nvPr/>
          </p:nvGrpSpPr>
          <p:grpSpPr>
            <a:xfrm>
              <a:off x="5959281" y="283296"/>
              <a:ext cx="368186" cy="346107"/>
              <a:chOff x="-62151950" y="4129283"/>
              <a:chExt cx="318225" cy="299142"/>
            </a:xfrm>
          </p:grpSpPr>
          <p:sp>
            <p:nvSpPr>
              <p:cNvPr id="259" name="Google Shape;259;p11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1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>
                <a:off x="-62021764" y="4129283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63" name="Google Shape;263;p11"/>
          <p:cNvGrpSpPr/>
          <p:nvPr/>
        </p:nvGrpSpPr>
        <p:grpSpPr>
          <a:xfrm>
            <a:off x="761984" y="1434637"/>
            <a:ext cx="478396" cy="498718"/>
            <a:chOff x="1527613" y="1187499"/>
            <a:chExt cx="753000" cy="753000"/>
          </a:xfrm>
        </p:grpSpPr>
        <p:sp>
          <p:nvSpPr>
            <p:cNvPr id="264" name="Google Shape;264;p11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5" name="Google Shape;265;p11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266" name="Google Shape;266;p11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1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1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1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3" name="Google Shape;273;p11"/>
          <p:cNvGrpSpPr/>
          <p:nvPr/>
        </p:nvGrpSpPr>
        <p:grpSpPr>
          <a:xfrm>
            <a:off x="507764" y="2855361"/>
            <a:ext cx="478396" cy="452753"/>
            <a:chOff x="6286789" y="1177912"/>
            <a:chExt cx="753000" cy="753000"/>
          </a:xfrm>
        </p:grpSpPr>
        <p:sp>
          <p:nvSpPr>
            <p:cNvPr id="274" name="Google Shape;274;p11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5" name="Google Shape;275;p11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276" name="Google Shape;276;p11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1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8" name="Google Shape;278;p11"/>
          <p:cNvGrpSpPr/>
          <p:nvPr/>
        </p:nvGrpSpPr>
        <p:grpSpPr>
          <a:xfrm>
            <a:off x="1146123" y="1742247"/>
            <a:ext cx="1565700" cy="1565867"/>
            <a:chOff x="3932081" y="1177912"/>
            <a:chExt cx="753000" cy="753000"/>
          </a:xfrm>
        </p:grpSpPr>
        <p:sp>
          <p:nvSpPr>
            <p:cNvPr id="279" name="Google Shape;279;p11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0" name="Google Shape;280;p11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281" name="Google Shape;281;p11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1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1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1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1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1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1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88" name="Google Shape;288;p11"/>
          <p:cNvSpPr txBox="1"/>
          <p:nvPr/>
        </p:nvSpPr>
        <p:spPr>
          <a:xfrm>
            <a:off x="2888677" y="2336746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DATABASE DESIGN</a:t>
            </a:r>
            <a:endParaRPr b="0" i="1" sz="36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"/>
          <p:cNvSpPr txBox="1"/>
          <p:nvPr/>
        </p:nvSpPr>
        <p:spPr>
          <a:xfrm>
            <a:off x="773926" y="152909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1" sz="36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294" name="Google Shape;294;p12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5" name="Google Shape;295;p12"/>
          <p:cNvGrpSpPr/>
          <p:nvPr/>
        </p:nvGrpSpPr>
        <p:grpSpPr>
          <a:xfrm>
            <a:off x="163481" y="82970"/>
            <a:ext cx="477849" cy="486077"/>
            <a:chOff x="3932081" y="1177912"/>
            <a:chExt cx="753000" cy="753000"/>
          </a:xfrm>
        </p:grpSpPr>
        <p:sp>
          <p:nvSpPr>
            <p:cNvPr id="296" name="Google Shape;296;p12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7" name="Google Shape;297;p12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298" name="Google Shape;298;p12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2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2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2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2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05" name="Google Shape;305;p12"/>
          <p:cNvSpPr txBox="1"/>
          <p:nvPr/>
        </p:nvSpPr>
        <p:spPr>
          <a:xfrm>
            <a:off x="906522" y="147334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CONCEPTUAL  DATABASE DESIGN</a:t>
            </a:r>
            <a:endParaRPr b="0" i="1" sz="28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pic>
        <p:nvPicPr>
          <p:cNvPr descr="A diagram of a sports team&#10;&#10;Description automatically generated" id="306" name="Google Shape;306;p12"/>
          <p:cNvPicPr preferRelativeResize="0"/>
          <p:nvPr/>
        </p:nvPicPr>
        <p:blipFill rotWithShape="1">
          <a:blip r:embed="rId3">
            <a:alphaModFix/>
          </a:blip>
          <a:srcRect b="9031" l="0" r="0" t="0"/>
          <a:stretch/>
        </p:blipFill>
        <p:spPr>
          <a:xfrm>
            <a:off x="1651570" y="717187"/>
            <a:ext cx="5840860" cy="4426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3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18" name="Google Shape;318;p13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319" name="Google Shape;319;p13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0" name="Google Shape;320;p13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321" name="Google Shape;321;p13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3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3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28" name="Google Shape;328;p13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LOGICAL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329" name="Google Shape;329;p13"/>
          <p:cNvSpPr txBox="1"/>
          <p:nvPr/>
        </p:nvSpPr>
        <p:spPr>
          <a:xfrm>
            <a:off x="518527" y="1173427"/>
            <a:ext cx="9108040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 Opponent 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oppId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oppName, oppCity, oppState,oppCountry)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 Score(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scoreMd, scoreOpp)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Stadium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stdId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stdCity, stdState,stdCountry)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Coach 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coachId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coachFirstName, coachLastName, coachExp, coachStartDt, coachEndDt)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 Calendar(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calYear,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calmonth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coachId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Match (</a:t>
            </a:r>
            <a:r>
              <a:rPr b="1" i="1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1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calYear, calMonth,oppId,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matchVenueType)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Locate (</a:t>
            </a:r>
            <a:r>
              <a:rPr b="1" i="1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oppId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stdId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1" name="Google Shape;341;p14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342" name="Google Shape;342;p14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3" name="Google Shape;343;p14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344" name="Google Shape;344;p14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14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4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4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4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4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4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1" name="Google Shape;351;p14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Database and Drop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Existing tables if any: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p14"/>
          <p:cNvPicPr preferRelativeResize="0"/>
          <p:nvPr/>
        </p:nvPicPr>
        <p:blipFill rotWithShape="1">
          <a:blip r:embed="rId3">
            <a:alphaModFix/>
          </a:blip>
          <a:srcRect b="700" l="3125" r="26949" t="0"/>
          <a:stretch/>
        </p:blipFill>
        <p:spPr>
          <a:xfrm>
            <a:off x="3316542" y="1525629"/>
            <a:ext cx="4936732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1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5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15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15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5" name="Google Shape;365;p15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366" name="Google Shape;366;p15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7" name="Google Shape;367;p15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368" name="Google Shape;368;p15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15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5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5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5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75" name="Google Shape;375;p15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376" name="Google Shape;376;p15"/>
          <p:cNvSpPr txBox="1"/>
          <p:nvPr/>
        </p:nvSpPr>
        <p:spPr>
          <a:xfrm>
            <a:off x="1053102" y="584240"/>
            <a:ext cx="9130763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Coach (</a:t>
            </a:r>
            <a:r>
              <a:rPr b="1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coachId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coachFirstName, coachLastName, coachExp, coachStartDt,coachEndDt)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15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Coach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15"/>
          <p:cNvPicPr preferRelativeResize="0"/>
          <p:nvPr/>
        </p:nvPicPr>
        <p:blipFill rotWithShape="1">
          <a:blip r:embed="rId3">
            <a:alphaModFix/>
          </a:blip>
          <a:srcRect b="0" l="0" r="5606" t="0"/>
          <a:stretch/>
        </p:blipFill>
        <p:spPr>
          <a:xfrm>
            <a:off x="3089617" y="1758013"/>
            <a:ext cx="6054383" cy="2314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6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1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6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16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16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90" name="Google Shape;390;p16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391" name="Google Shape;391;p16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2" name="Google Shape;392;p16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393" name="Google Shape;393;p16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6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6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6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6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6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6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0" name="Google Shape;400;p16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01" name="Google Shape;401;p16"/>
          <p:cNvSpPr txBox="1"/>
          <p:nvPr/>
        </p:nvSpPr>
        <p:spPr>
          <a:xfrm>
            <a:off x="1053102" y="584240"/>
            <a:ext cx="9130763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Calendar(</a:t>
            </a:r>
            <a:r>
              <a:rPr b="1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calYear,</a:t>
            </a: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calmonth</a:t>
            </a: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coachId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6"/>
          <p:cNvSpPr txBox="1"/>
          <p:nvPr/>
        </p:nvSpPr>
        <p:spPr>
          <a:xfrm>
            <a:off x="428745" y="2233296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Calendar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3" name="Google Shape;40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6461" y="1648563"/>
            <a:ext cx="6289384" cy="2255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7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17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17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17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15" name="Google Shape;415;p17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416" name="Google Shape;416;p17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7" name="Google Shape;417;p17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418" name="Google Shape;418;p17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7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7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7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7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25" name="Google Shape;425;p17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26" name="Google Shape;426;p17"/>
          <p:cNvSpPr txBox="1"/>
          <p:nvPr/>
        </p:nvSpPr>
        <p:spPr>
          <a:xfrm>
            <a:off x="1153894" y="557370"/>
            <a:ext cx="78946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Opponent 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oppId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oppName, oppCity, oppState,oppCountry)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17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Opponent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8" name="Google Shape;428;p17"/>
          <p:cNvPicPr preferRelativeResize="0"/>
          <p:nvPr/>
        </p:nvPicPr>
        <p:blipFill rotWithShape="1">
          <a:blip r:embed="rId3">
            <a:alphaModFix/>
          </a:blip>
          <a:srcRect b="0" l="0" r="7700" t="0"/>
          <a:stretch/>
        </p:blipFill>
        <p:spPr>
          <a:xfrm>
            <a:off x="3129762" y="1611105"/>
            <a:ext cx="5973141" cy="2246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1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8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18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18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0" name="Google Shape;440;p18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441" name="Google Shape;441;p18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2" name="Google Shape;442;p18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443" name="Google Shape;443;p18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8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8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8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50" name="Google Shape;450;p18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51" name="Google Shape;451;p18"/>
          <p:cNvSpPr txBox="1"/>
          <p:nvPr/>
        </p:nvSpPr>
        <p:spPr>
          <a:xfrm>
            <a:off x="1153894" y="557370"/>
            <a:ext cx="78946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Score(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scoreMd, scoreOpp)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18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3" name="Google Shape;4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2710" y="1690153"/>
            <a:ext cx="5706028" cy="2080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9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1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1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19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3" name="Google Shape;463;p19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4" name="Google Shape;464;p19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65" name="Google Shape;465;p19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466" name="Google Shape;466;p19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7" name="Google Shape;467;p19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468" name="Google Shape;468;p19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9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19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5" name="Google Shape;475;p19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76" name="Google Shape;476;p19"/>
          <p:cNvSpPr txBox="1"/>
          <p:nvPr/>
        </p:nvSpPr>
        <p:spPr>
          <a:xfrm>
            <a:off x="1153894" y="557370"/>
            <a:ext cx="78946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Stadium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stdId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stdCity, stdState,stdCountry)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9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Stadium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939" y="1782565"/>
            <a:ext cx="6138175" cy="2311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/>
          <p:nvPr>
            <p:ph type="ctrTitle"/>
          </p:nvPr>
        </p:nvSpPr>
        <p:spPr>
          <a:xfrm>
            <a:off x="802548" y="1891428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/>
              <a:t>THE TEAM</a:t>
            </a:r>
            <a:endParaRPr i="1" sz="4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2"/>
          <p:cNvPicPr preferRelativeResize="0"/>
          <p:nvPr/>
        </p:nvPicPr>
        <p:blipFill rotWithShape="1">
          <a:blip r:embed="rId3">
            <a:alphaModFix/>
          </a:blip>
          <a:srcRect b="-1573" l="23570" r="0" t="-1"/>
          <a:stretch/>
        </p:blipFill>
        <p:spPr>
          <a:xfrm>
            <a:off x="4572000" y="196703"/>
            <a:ext cx="3638475" cy="3624898"/>
          </a:xfrm>
          <a:prstGeom prst="ellipse">
            <a:avLst/>
          </a:pr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0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20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20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90" name="Google Shape;490;p20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491" name="Google Shape;491;p20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2" name="Google Shape;492;p20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493" name="Google Shape;493;p20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0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0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0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20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20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0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501" name="Google Shape;501;p20"/>
          <p:cNvSpPr txBox="1"/>
          <p:nvPr/>
        </p:nvSpPr>
        <p:spPr>
          <a:xfrm>
            <a:off x="1153894" y="557370"/>
            <a:ext cx="789467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Match (</a:t>
            </a:r>
            <a:r>
              <a:rPr b="1" i="1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1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calYear, calMonth,oppId,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matchVenueType)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0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3" name="Google Shape;50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0392" y="1099037"/>
            <a:ext cx="5472239" cy="3977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1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1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21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21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5" name="Google Shape;515;p21"/>
          <p:cNvGrpSpPr/>
          <p:nvPr/>
        </p:nvGrpSpPr>
        <p:grpSpPr>
          <a:xfrm>
            <a:off x="171555" y="167321"/>
            <a:ext cx="502041" cy="484507"/>
            <a:chOff x="3932081" y="1177912"/>
            <a:chExt cx="753000" cy="753000"/>
          </a:xfrm>
        </p:grpSpPr>
        <p:sp>
          <p:nvSpPr>
            <p:cNvPr id="516" name="Google Shape;516;p21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7" name="Google Shape;517;p21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518" name="Google Shape;518;p21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1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21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21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21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21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1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5" name="Google Shape;525;p21"/>
          <p:cNvSpPr txBox="1"/>
          <p:nvPr>
            <p:ph type="ctrTitle"/>
          </p:nvPr>
        </p:nvSpPr>
        <p:spPr>
          <a:xfrm>
            <a:off x="777604" y="19036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PHYSICAL DATABASE DESIGN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526" name="Google Shape;526;p21"/>
          <p:cNvSpPr txBox="1"/>
          <p:nvPr/>
        </p:nvSpPr>
        <p:spPr>
          <a:xfrm>
            <a:off x="1153894" y="557370"/>
            <a:ext cx="78946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Locate (</a:t>
            </a:r>
            <a:r>
              <a:rPr b="1" i="1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scoreId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oppId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stdId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1"/>
          <p:cNvSpPr txBox="1"/>
          <p:nvPr/>
        </p:nvSpPr>
        <p:spPr>
          <a:xfrm>
            <a:off x="759067" y="2256732"/>
            <a:ext cx="789467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Creation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Locate : </a:t>
            </a:r>
            <a:endParaRPr b="1" i="0" sz="16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Google Shape;52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2937" y="1183799"/>
            <a:ext cx="5631745" cy="3807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/>
          <p:nvPr/>
        </p:nvSpPr>
        <p:spPr>
          <a:xfrm>
            <a:off x="1886332" y="1448803"/>
            <a:ext cx="6997169" cy="1618180"/>
          </a:xfrm>
          <a:prstGeom prst="homePlate">
            <a:avLst>
              <a:gd fmla="val 50000" name="adj"/>
            </a:avLst>
          </a:prstGeom>
          <a:solidFill>
            <a:srgbClr val="D9E8F7">
              <a:alpha val="6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2"/>
          <p:cNvSpPr txBox="1"/>
          <p:nvPr/>
        </p:nvSpPr>
        <p:spPr>
          <a:xfrm>
            <a:off x="1668737" y="2517888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2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9" name="Google Shape;539;p22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0" name="Google Shape;540;p22"/>
          <p:cNvSpPr txBox="1"/>
          <p:nvPr/>
        </p:nvSpPr>
        <p:spPr>
          <a:xfrm>
            <a:off x="584071" y="1906989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41" name="Google Shape;541;p22"/>
          <p:cNvGrpSpPr/>
          <p:nvPr/>
        </p:nvGrpSpPr>
        <p:grpSpPr>
          <a:xfrm>
            <a:off x="509656" y="2742876"/>
            <a:ext cx="395738" cy="374100"/>
            <a:chOff x="8330491" y="1170921"/>
            <a:chExt cx="753000" cy="753000"/>
          </a:xfrm>
        </p:grpSpPr>
        <p:sp>
          <p:nvSpPr>
            <p:cNvPr id="542" name="Google Shape;542;p22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AABEE5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3" name="Google Shape;543;p22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544" name="Google Shape;544;p22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rgbClr val="AAB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2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rgbClr val="AAB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22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rgbClr val="AAB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22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rgbClr val="AAB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48" name="Google Shape;548;p22"/>
          <p:cNvGrpSpPr/>
          <p:nvPr/>
        </p:nvGrpSpPr>
        <p:grpSpPr>
          <a:xfrm>
            <a:off x="1105491" y="947357"/>
            <a:ext cx="429657" cy="407925"/>
            <a:chOff x="1527613" y="1187499"/>
            <a:chExt cx="753000" cy="753000"/>
          </a:xfrm>
        </p:grpSpPr>
        <p:sp>
          <p:nvSpPr>
            <p:cNvPr id="549" name="Google Shape;549;p22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50" name="Google Shape;550;p22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551" name="Google Shape;551;p22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22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22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22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22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22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22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8" name="Google Shape;558;p22"/>
          <p:cNvGrpSpPr/>
          <p:nvPr/>
        </p:nvGrpSpPr>
        <p:grpSpPr>
          <a:xfrm>
            <a:off x="890726" y="1419768"/>
            <a:ext cx="1699177" cy="1631344"/>
            <a:chOff x="6286789" y="1177912"/>
            <a:chExt cx="753000" cy="753000"/>
          </a:xfrm>
        </p:grpSpPr>
        <p:sp>
          <p:nvSpPr>
            <p:cNvPr id="559" name="Google Shape;559;p22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0" name="Google Shape;560;p22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561" name="Google Shape;561;p22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22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3" name="Google Shape;563;p22"/>
          <p:cNvGrpSpPr/>
          <p:nvPr/>
        </p:nvGrpSpPr>
        <p:grpSpPr>
          <a:xfrm>
            <a:off x="431192" y="1546199"/>
            <a:ext cx="429657" cy="407926"/>
            <a:chOff x="3932081" y="1177912"/>
            <a:chExt cx="753000" cy="753000"/>
          </a:xfrm>
        </p:grpSpPr>
        <p:sp>
          <p:nvSpPr>
            <p:cNvPr id="564" name="Google Shape;564;p22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5" name="Google Shape;565;p22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566" name="Google Shape;566;p22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22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22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22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22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22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22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73" name="Google Shape;573;p22"/>
          <p:cNvSpPr txBox="1"/>
          <p:nvPr>
            <p:ph type="ctrTitle"/>
          </p:nvPr>
        </p:nvSpPr>
        <p:spPr>
          <a:xfrm>
            <a:off x="2847721" y="1796589"/>
            <a:ext cx="6224360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BUSINESS TRANSACTIONS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grpSp>
        <p:nvGrpSpPr>
          <p:cNvPr id="574" name="Google Shape;574;p22"/>
          <p:cNvGrpSpPr/>
          <p:nvPr/>
        </p:nvGrpSpPr>
        <p:grpSpPr>
          <a:xfrm>
            <a:off x="591055" y="2809656"/>
            <a:ext cx="193341" cy="231546"/>
            <a:chOff x="-62151950" y="4129283"/>
            <a:chExt cx="318225" cy="299142"/>
          </a:xfrm>
        </p:grpSpPr>
        <p:sp>
          <p:nvSpPr>
            <p:cNvPr id="575" name="Google Shape;575;p22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-62021764" y="4129283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3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2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23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8" name="Google Shape;588;p23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89" name="Google Shape;589;p23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590" name="Google Shape;590;p23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91" name="Google Shape;591;p23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592" name="Google Shape;592;p23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94" name="Google Shape;594;p23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CREATING VIEWS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pic>
        <p:nvPicPr>
          <p:cNvPr id="595" name="Google Shape;59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025" y="653902"/>
            <a:ext cx="4697995" cy="4489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24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2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4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" name="Google Shape;605;p24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06" name="Google Shape;606;p24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607" name="Google Shape;607;p24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8" name="Google Shape;608;p24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609" name="Google Shape;609;p24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24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1" name="Google Shape;611;p24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BUSINESS TRANSACTIONS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612" name="Google Shape;612;p24"/>
          <p:cNvSpPr txBox="1"/>
          <p:nvPr/>
        </p:nvSpPr>
        <p:spPr>
          <a:xfrm>
            <a:off x="973521" y="116932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Which </a:t>
            </a:r>
            <a:r>
              <a:rPr b="1" lang="en-US" sz="2000">
                <a:solidFill>
                  <a:schemeClr val="lt1"/>
                </a:solidFill>
              </a:rPr>
              <a:t>stadiums</a:t>
            </a:r>
            <a:r>
              <a:rPr b="1" lang="en-US" sz="2000">
                <a:solidFill>
                  <a:schemeClr val="lt1"/>
                </a:solidFill>
              </a:rPr>
              <a:t> </a:t>
            </a:r>
            <a:r>
              <a:rPr b="1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does Maryland team gave the best winrate against at the </a:t>
            </a:r>
            <a:r>
              <a:rPr b="1" lang="en-US" sz="2000">
                <a:solidFill>
                  <a:schemeClr val="lt1"/>
                </a:solidFill>
              </a:rPr>
              <a:t>away games in Spring Season?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The performers preferred to perform in the Spring.</a:t>
            </a:r>
            <a:endParaRPr b="1" i="1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613" name="Google Shape;613;p24"/>
          <p:cNvPicPr preferRelativeResize="0"/>
          <p:nvPr/>
        </p:nvPicPr>
        <p:blipFill rotWithShape="1">
          <a:blip r:embed="rId3">
            <a:alphaModFix/>
          </a:blip>
          <a:srcRect b="0" l="0" r="0" t="10754"/>
          <a:stretch/>
        </p:blipFill>
        <p:spPr>
          <a:xfrm>
            <a:off x="805075" y="2178775"/>
            <a:ext cx="7538975" cy="22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25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2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2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25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3" name="Google Shape;623;p25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24" name="Google Shape;624;p25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625" name="Google Shape;625;p25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26" name="Google Shape;626;p25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627" name="Google Shape;627;p25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25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29" name="Google Shape;629;p25"/>
          <p:cNvSpPr txBox="1"/>
          <p:nvPr/>
        </p:nvSpPr>
        <p:spPr>
          <a:xfrm>
            <a:off x="887915" y="139880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Which teams does Maryland team gave the best win rate against at the home games?</a:t>
            </a:r>
            <a:endParaRPr b="1" i="1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0" name="Google Shape;6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526" y="1358782"/>
            <a:ext cx="2822853" cy="2018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5" name="Google Shape;635;p26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636" name="Google Shape;636;p26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37" name="Google Shape;637;p26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638" name="Google Shape;638;p26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26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26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26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42" name="Google Shape;642;p26"/>
          <p:cNvSpPr txBox="1"/>
          <p:nvPr>
            <p:ph type="ctrTitle"/>
          </p:nvPr>
        </p:nvSpPr>
        <p:spPr>
          <a:xfrm>
            <a:off x="773136" y="114084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DATABASE</a:t>
            </a:r>
            <a:r>
              <a:rPr lang="en-US" sz="3600"/>
              <a:t> </a:t>
            </a:r>
            <a:r>
              <a:rPr lang="en-US" sz="2800"/>
              <a:t>VISUALISATION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pic>
        <p:nvPicPr>
          <p:cNvPr id="643" name="Google Shape;6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275" y="680609"/>
            <a:ext cx="4690278" cy="4320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7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2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2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27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" name="Google Shape;653;p27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54" name="Google Shape;654;p27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655" name="Google Shape;655;p27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6" name="Google Shape;656;p27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657" name="Google Shape;657;p27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27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59" name="Google Shape;659;p27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-2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660" name="Google Shape;660;p27"/>
          <p:cNvSpPr txBox="1"/>
          <p:nvPr/>
        </p:nvSpPr>
        <p:spPr>
          <a:xfrm>
            <a:off x="513012" y="855255"/>
            <a:ext cx="81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</a:t>
            </a:r>
            <a:r>
              <a:rPr b="1" lang="en-US"/>
              <a:t>teams d</a:t>
            </a: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oes Maryland team gave the best winrate against, at </a:t>
            </a:r>
            <a:r>
              <a:rPr b="1" lang="en-US"/>
              <a:t> home games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1" name="Google Shape;661;p27"/>
          <p:cNvPicPr preferRelativeResize="0"/>
          <p:nvPr/>
        </p:nvPicPr>
        <p:blipFill rotWithShape="1">
          <a:blip r:embed="rId3">
            <a:alphaModFix/>
          </a:blip>
          <a:srcRect b="0" l="0" r="0" t="6959"/>
          <a:stretch/>
        </p:blipFill>
        <p:spPr>
          <a:xfrm>
            <a:off x="152400" y="1727186"/>
            <a:ext cx="9144001" cy="2155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28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2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2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28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28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72" name="Google Shape;672;p28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673" name="Google Shape;673;p28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74" name="Google Shape;674;p28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675" name="Google Shape;675;p28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28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77" name="Google Shape;677;p28"/>
          <p:cNvSpPr txBox="1"/>
          <p:nvPr/>
        </p:nvSpPr>
        <p:spPr>
          <a:xfrm>
            <a:off x="890737" y="242955"/>
            <a:ext cx="81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</a:t>
            </a:r>
            <a:r>
              <a:rPr b="1" lang="en-US"/>
              <a:t>teams d</a:t>
            </a: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oes Maryland team gave the best winrate against, at </a:t>
            </a:r>
            <a:r>
              <a:rPr b="1" lang="en-US"/>
              <a:t> home games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8" name="Google Shape;6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9975" y="904404"/>
            <a:ext cx="2584760" cy="30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29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684" name="Google Shape;684;p29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85" name="Google Shape;685;p29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686" name="Google Shape;686;p29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29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29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29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690" name="Google Shape;6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575" y="233363"/>
            <a:ext cx="7277100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ctrTitle"/>
          </p:nvPr>
        </p:nvSpPr>
        <p:spPr>
          <a:xfrm>
            <a:off x="100800" y="58223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THE TEAM 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64" name="Google Shape;64;p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3"/>
          <p:cNvPicPr preferRelativeResize="0"/>
          <p:nvPr/>
        </p:nvPicPr>
        <p:blipFill rotWithShape="1">
          <a:blip r:embed="rId3">
            <a:alphaModFix/>
          </a:blip>
          <a:srcRect b="-1573" l="23570" r="0" t="-1"/>
          <a:stretch/>
        </p:blipFill>
        <p:spPr>
          <a:xfrm>
            <a:off x="3398645" y="1659096"/>
            <a:ext cx="1883675" cy="1876646"/>
          </a:xfrm>
          <a:prstGeom prst="ellipse">
            <a:avLst/>
          </a:pr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69" name="Google Shape;69;p3"/>
          <p:cNvSpPr txBox="1"/>
          <p:nvPr/>
        </p:nvSpPr>
        <p:spPr>
          <a:xfrm>
            <a:off x="1174899" y="1380566"/>
            <a:ext cx="3051544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David Dapaah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"/>
          <p:cNvSpPr txBox="1"/>
          <p:nvPr/>
        </p:nvSpPr>
        <p:spPr>
          <a:xfrm>
            <a:off x="1030801" y="3406363"/>
            <a:ext cx="3051544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Linta Joly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"/>
          <p:cNvSpPr txBox="1"/>
          <p:nvPr/>
        </p:nvSpPr>
        <p:spPr>
          <a:xfrm>
            <a:off x="5377004" y="2666143"/>
            <a:ext cx="3379380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Athul Ramachandran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3"/>
          <p:cNvSpPr txBox="1"/>
          <p:nvPr/>
        </p:nvSpPr>
        <p:spPr>
          <a:xfrm>
            <a:off x="6140302" y="1060359"/>
            <a:ext cx="3051544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Sahil Gupta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2041451" y="3397102"/>
            <a:ext cx="1711842" cy="1173591"/>
          </a:xfrm>
          <a:custGeom>
            <a:rect b="b" l="l" r="r" t="t"/>
            <a:pathLst>
              <a:path extrusionOk="0" h="1173591" w="1711842">
                <a:moveTo>
                  <a:pt x="0" y="451884"/>
                </a:moveTo>
                <a:cubicBezTo>
                  <a:pt x="160374" y="845731"/>
                  <a:pt x="320749" y="1239579"/>
                  <a:pt x="606056" y="1164265"/>
                </a:cubicBezTo>
                <a:cubicBezTo>
                  <a:pt x="891363" y="1088951"/>
                  <a:pt x="1502735" y="196702"/>
                  <a:pt x="1711842" y="0"/>
                </a:cubicBezTo>
              </a:path>
            </a:pathLst>
          </a:cu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4694274" y="2998381"/>
            <a:ext cx="2849576" cy="1143602"/>
          </a:xfrm>
          <a:custGeom>
            <a:rect b="b" l="l" r="r" t="t"/>
            <a:pathLst>
              <a:path extrusionOk="0" h="1143602" w="2849576">
                <a:moveTo>
                  <a:pt x="2216889" y="0"/>
                </a:moveTo>
                <a:cubicBezTo>
                  <a:pt x="2095943" y="399607"/>
                  <a:pt x="1974998" y="799214"/>
                  <a:pt x="2068033" y="951614"/>
                </a:cubicBezTo>
                <a:cubicBezTo>
                  <a:pt x="2161068" y="1104014"/>
                  <a:pt x="2686493" y="969335"/>
                  <a:pt x="2775098" y="914400"/>
                </a:cubicBezTo>
                <a:cubicBezTo>
                  <a:pt x="2863703" y="859465"/>
                  <a:pt x="2937245" y="583905"/>
                  <a:pt x="2599661" y="622005"/>
                </a:cubicBezTo>
                <a:cubicBezTo>
                  <a:pt x="2262077" y="660105"/>
                  <a:pt x="1182873" y="1163379"/>
                  <a:pt x="749596" y="1143000"/>
                </a:cubicBezTo>
                <a:cubicBezTo>
                  <a:pt x="316319" y="1122621"/>
                  <a:pt x="90377" y="606056"/>
                  <a:pt x="0" y="499731"/>
                </a:cubicBezTo>
              </a:path>
            </a:pathLst>
          </a:cu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"/>
          <p:cNvSpPr txBox="1"/>
          <p:nvPr/>
        </p:nvSpPr>
        <p:spPr>
          <a:xfrm rot="-7590397">
            <a:off x="4576388" y="3282490"/>
            <a:ext cx="3952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11F36"/>
                </a:solidFill>
                <a:latin typeface="Bowlby One"/>
                <a:ea typeface="Bowlby One"/>
                <a:cs typeface="Bowlby One"/>
                <a:sym typeface="Bowlby One"/>
              </a:rPr>
              <a:t>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 txBox="1"/>
          <p:nvPr/>
        </p:nvSpPr>
        <p:spPr>
          <a:xfrm rot="-3417206">
            <a:off x="3466090" y="3169688"/>
            <a:ext cx="3952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11F36"/>
                </a:solidFill>
                <a:latin typeface="Bowlby One"/>
                <a:ea typeface="Bowlby One"/>
                <a:cs typeface="Bowlby One"/>
                <a:sym typeface="Bowlby One"/>
              </a:rPr>
              <a:t>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3051224" y="2261788"/>
            <a:ext cx="3952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11F36"/>
                </a:solidFill>
                <a:latin typeface="Bowlby One"/>
                <a:ea typeface="Bowlby One"/>
                <a:cs typeface="Bowlby One"/>
                <a:sym typeface="Bowlby One"/>
              </a:rPr>
              <a:t>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732624" y="1672054"/>
            <a:ext cx="1627264" cy="908973"/>
          </a:xfrm>
          <a:custGeom>
            <a:rect b="b" l="l" r="r" t="t"/>
            <a:pathLst>
              <a:path extrusionOk="0" h="908973" w="1627264">
                <a:moveTo>
                  <a:pt x="1627264" y="901025"/>
                </a:moveTo>
                <a:cubicBezTo>
                  <a:pt x="1413727" y="913872"/>
                  <a:pt x="1200190" y="926720"/>
                  <a:pt x="952097" y="805332"/>
                </a:cubicBezTo>
                <a:cubicBezTo>
                  <a:pt x="704004" y="683944"/>
                  <a:pt x="286676" y="303830"/>
                  <a:pt x="138706" y="172695"/>
                </a:cubicBezTo>
                <a:cubicBezTo>
                  <a:pt x="-9264" y="41560"/>
                  <a:pt x="-46478" y="-38184"/>
                  <a:pt x="64278" y="18523"/>
                </a:cubicBezTo>
              </a:path>
            </a:pathLst>
          </a:cu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5236535" y="1382233"/>
            <a:ext cx="1382232" cy="845288"/>
          </a:xfrm>
          <a:custGeom>
            <a:rect b="b" l="l" r="r" t="t"/>
            <a:pathLst>
              <a:path extrusionOk="0" h="845288" w="1382232">
                <a:moveTo>
                  <a:pt x="0" y="845288"/>
                </a:moveTo>
                <a:cubicBezTo>
                  <a:pt x="318090" y="833326"/>
                  <a:pt x="636181" y="821364"/>
                  <a:pt x="866553" y="680483"/>
                </a:cubicBezTo>
                <a:cubicBezTo>
                  <a:pt x="1096925" y="539602"/>
                  <a:pt x="1189074" y="80630"/>
                  <a:pt x="1382232" y="0"/>
                </a:cubicBezTo>
              </a:path>
            </a:pathLst>
          </a:cu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 txBox="1"/>
          <p:nvPr/>
        </p:nvSpPr>
        <p:spPr>
          <a:xfrm rot="9219647">
            <a:off x="5179387" y="1876508"/>
            <a:ext cx="3952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11F36"/>
                </a:solidFill>
                <a:latin typeface="Bowlby One"/>
                <a:ea typeface="Bowlby One"/>
                <a:cs typeface="Bowlby One"/>
                <a:sym typeface="Bowlby One"/>
              </a:rPr>
              <a:t>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3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30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3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3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3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0" name="Google Shape;700;p30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01" name="Google Shape;701;p30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702" name="Google Shape;702;p30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3" name="Google Shape;703;p30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06" name="Google Shape;706;p30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- 3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707" name="Google Shape;707;p30"/>
          <p:cNvSpPr txBox="1"/>
          <p:nvPr/>
        </p:nvSpPr>
        <p:spPr>
          <a:xfrm>
            <a:off x="513012" y="855255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overall win/loss/draw rate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8" name="Google Shape;708;p30"/>
          <p:cNvPicPr preferRelativeResize="0"/>
          <p:nvPr/>
        </p:nvPicPr>
        <p:blipFill rotWithShape="1">
          <a:blip r:embed="rId3">
            <a:alphaModFix/>
          </a:blip>
          <a:srcRect b="0" l="0" r="0" t="14310"/>
          <a:stretch/>
        </p:blipFill>
        <p:spPr>
          <a:xfrm>
            <a:off x="0" y="1815337"/>
            <a:ext cx="9144001" cy="1816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31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3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3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31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31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19" name="Google Shape;719;p31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720" name="Google Shape;720;p31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1" name="Google Shape;721;p31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722" name="Google Shape;722;p31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31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24" name="Google Shape;724;p31"/>
          <p:cNvSpPr txBox="1"/>
          <p:nvPr/>
        </p:nvSpPr>
        <p:spPr>
          <a:xfrm>
            <a:off x="887915" y="249508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overall win/loss/draw rate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5" name="Google Shape;7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13" y="1662113"/>
            <a:ext cx="7038975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32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731" name="Google Shape;731;p32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2" name="Google Shape;732;p32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733" name="Google Shape;733;p32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32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32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32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737" name="Google Shape;7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725" y="152400"/>
            <a:ext cx="7375366" cy="474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33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3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3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33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7" name="Google Shape;747;p33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48" name="Google Shape;748;p33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749" name="Google Shape;749;p33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0" name="Google Shape;750;p33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751" name="Google Shape;751;p33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33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53" name="Google Shape;753;p33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- 4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754" name="Google Shape;754;p33"/>
          <p:cNvSpPr txBox="1"/>
          <p:nvPr/>
        </p:nvSpPr>
        <p:spPr>
          <a:xfrm>
            <a:off x="328187" y="935418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winrate in Spring and Winter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5" name="Google Shape;755;p33"/>
          <p:cNvPicPr preferRelativeResize="0"/>
          <p:nvPr/>
        </p:nvPicPr>
        <p:blipFill rotWithShape="1">
          <a:blip r:embed="rId3">
            <a:alphaModFix/>
          </a:blip>
          <a:srcRect b="0" l="0" r="0" t="15576"/>
          <a:stretch/>
        </p:blipFill>
        <p:spPr>
          <a:xfrm>
            <a:off x="76200" y="2074575"/>
            <a:ext cx="9029275" cy="1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34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3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3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34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5" name="Google Shape;765;p34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66" name="Google Shape;766;p34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767" name="Google Shape;767;p34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8" name="Google Shape;768;p34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769" name="Google Shape;769;p34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34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71" name="Google Shape;771;p34"/>
          <p:cNvSpPr txBox="1"/>
          <p:nvPr/>
        </p:nvSpPr>
        <p:spPr>
          <a:xfrm>
            <a:off x="887915" y="234586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winrate in Spring and Winter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2" name="Google Shape;7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4788" y="1282782"/>
            <a:ext cx="4019550" cy="17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7" name="Google Shape;777;p35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778" name="Google Shape;778;p35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9" name="Google Shape;779;p35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780" name="Google Shape;780;p35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35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5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35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784" name="Google Shape;7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4525" y="152400"/>
            <a:ext cx="42947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36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3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3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36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36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95" name="Google Shape;795;p36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796" name="Google Shape;796;p36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7" name="Google Shape;797;p36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798" name="Google Shape;798;p36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36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00" name="Google Shape;800;p36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- 5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801" name="Google Shape;801;p36"/>
          <p:cNvSpPr txBox="1"/>
          <p:nvPr/>
        </p:nvSpPr>
        <p:spPr>
          <a:xfrm>
            <a:off x="513012" y="855255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average score margin of Top 10 opponents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2" name="Google Shape;802;p36"/>
          <p:cNvPicPr preferRelativeResize="0"/>
          <p:nvPr/>
        </p:nvPicPr>
        <p:blipFill rotWithShape="1">
          <a:blip r:embed="rId3">
            <a:alphaModFix/>
          </a:blip>
          <a:srcRect b="0" l="0" r="0" t="9247"/>
          <a:stretch/>
        </p:blipFill>
        <p:spPr>
          <a:xfrm>
            <a:off x="0" y="1727100"/>
            <a:ext cx="9144001" cy="18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37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3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3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37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2" name="Google Shape;812;p37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13" name="Google Shape;813;p37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814" name="Google Shape;814;p37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15" name="Google Shape;815;p37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816" name="Google Shape;816;p37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7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18" name="Google Shape;818;p37"/>
          <p:cNvSpPr txBox="1"/>
          <p:nvPr/>
        </p:nvSpPr>
        <p:spPr>
          <a:xfrm>
            <a:off x="693262" y="242955"/>
            <a:ext cx="81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average score margin of Top 10 opponents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9" name="Google Shape;8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6974" y="1108846"/>
            <a:ext cx="3245275" cy="30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" name="Google Shape;824;p38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825" name="Google Shape;825;p38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26" name="Google Shape;826;p38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827" name="Google Shape;827;p38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8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8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8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831" name="Google Shape;8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025" y="492696"/>
            <a:ext cx="7291640" cy="4158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39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3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3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39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1" name="Google Shape;841;p39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42" name="Google Shape;842;p39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843" name="Google Shape;843;p39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44" name="Google Shape;844;p39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845" name="Google Shape;845;p39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39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47" name="Google Shape;847;p39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- 6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848" name="Google Shape;848;p39"/>
          <p:cNvSpPr txBox="1"/>
          <p:nvPr/>
        </p:nvSpPr>
        <p:spPr>
          <a:xfrm>
            <a:off x="513012" y="855255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yearly trend for the Winrate? 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9" name="Google Shape;849;p39"/>
          <p:cNvPicPr preferRelativeResize="0"/>
          <p:nvPr/>
        </p:nvPicPr>
        <p:blipFill rotWithShape="1">
          <a:blip r:embed="rId3">
            <a:alphaModFix/>
          </a:blip>
          <a:srcRect b="0" l="0" r="0" t="21104"/>
          <a:stretch/>
        </p:blipFill>
        <p:spPr>
          <a:xfrm>
            <a:off x="0" y="2181537"/>
            <a:ext cx="9144001" cy="106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/>
          <p:nvPr>
            <p:ph type="ctrTitle"/>
          </p:nvPr>
        </p:nvSpPr>
        <p:spPr>
          <a:xfrm>
            <a:off x="313451" y="217711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OUR CLIENT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86" name="Google Shape;86;p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EA Logo | National Endowment for the Arts" id="90" name="Google Shape;9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836" y="791752"/>
            <a:ext cx="7351160" cy="3675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40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4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4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4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9" name="Google Shape;859;p40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60" name="Google Shape;860;p40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861" name="Google Shape;861;p40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2" name="Google Shape;862;p40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863" name="Google Shape;863;p40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40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65" name="Google Shape;865;p40"/>
          <p:cNvSpPr txBox="1"/>
          <p:nvPr/>
        </p:nvSpPr>
        <p:spPr>
          <a:xfrm>
            <a:off x="834025" y="206060"/>
            <a:ext cx="8158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yearly trend for the Winrate? 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6" name="Google Shape;866;p40"/>
          <p:cNvPicPr preferRelativeResize="0"/>
          <p:nvPr/>
        </p:nvPicPr>
        <p:blipFill rotWithShape="1">
          <a:blip r:embed="rId3">
            <a:alphaModFix/>
          </a:blip>
          <a:srcRect b="61051" l="0" r="0" t="0"/>
          <a:stretch/>
        </p:blipFill>
        <p:spPr>
          <a:xfrm>
            <a:off x="1399325" y="1008300"/>
            <a:ext cx="2417301" cy="29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40"/>
          <p:cNvPicPr preferRelativeResize="0"/>
          <p:nvPr/>
        </p:nvPicPr>
        <p:blipFill rotWithShape="1">
          <a:blip r:embed="rId3">
            <a:alphaModFix/>
          </a:blip>
          <a:srcRect b="0" l="0" r="0" t="65664"/>
          <a:stretch/>
        </p:blipFill>
        <p:spPr>
          <a:xfrm>
            <a:off x="4964275" y="1312425"/>
            <a:ext cx="2338975" cy="251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1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873" name="Google Shape;873;p41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4" name="Google Shape;874;p41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875" name="Google Shape;875;p41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41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41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41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879" name="Google Shape;8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025" y="321013"/>
            <a:ext cx="7375366" cy="450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42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4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42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42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9" name="Google Shape;889;p42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90" name="Google Shape;890;p42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891" name="Google Shape;891;p42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92" name="Google Shape;892;p42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893" name="Google Shape;893;p42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42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95" name="Google Shape;895;p42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- 7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896" name="Google Shape;896;p42"/>
          <p:cNvSpPr txBox="1"/>
          <p:nvPr/>
        </p:nvSpPr>
        <p:spPr>
          <a:xfrm>
            <a:off x="513012" y="855255"/>
            <a:ext cx="815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Maryland team’s performance against each opponent, consider Top 30 opponent winrates? 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7" name="Google Shape;897;p42"/>
          <p:cNvPicPr preferRelativeResize="0"/>
          <p:nvPr/>
        </p:nvPicPr>
        <p:blipFill rotWithShape="1">
          <a:blip r:embed="rId3">
            <a:alphaModFix/>
          </a:blip>
          <a:srcRect b="0" l="0" r="0" t="19672"/>
          <a:stretch/>
        </p:blipFill>
        <p:spPr>
          <a:xfrm>
            <a:off x="0" y="2130901"/>
            <a:ext cx="9144001" cy="116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4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Google Shape;903;p43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4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43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43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7" name="Google Shape;907;p43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08" name="Google Shape;908;p43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909" name="Google Shape;909;p43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0" name="Google Shape;910;p43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911" name="Google Shape;911;p43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43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13" name="Google Shape;913;p43"/>
          <p:cNvSpPr txBox="1"/>
          <p:nvPr/>
        </p:nvSpPr>
        <p:spPr>
          <a:xfrm>
            <a:off x="890737" y="135255"/>
            <a:ext cx="815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Maryland team’s performance against each opponent, consider Top 30 opponent winrates? 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4" name="Google Shape;914;p43"/>
          <p:cNvPicPr preferRelativeResize="0"/>
          <p:nvPr/>
        </p:nvPicPr>
        <p:blipFill rotWithShape="1">
          <a:blip r:embed="rId3">
            <a:alphaModFix/>
          </a:blip>
          <a:srcRect b="0" l="0" r="0" t="63690"/>
          <a:stretch/>
        </p:blipFill>
        <p:spPr>
          <a:xfrm>
            <a:off x="4449150" y="1414250"/>
            <a:ext cx="2581825" cy="2328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43"/>
          <p:cNvPicPr preferRelativeResize="0"/>
          <p:nvPr/>
        </p:nvPicPr>
        <p:blipFill rotWithShape="1">
          <a:blip r:embed="rId3">
            <a:alphaModFix/>
          </a:blip>
          <a:srcRect b="64258" l="0" r="0" t="0"/>
          <a:stretch/>
        </p:blipFill>
        <p:spPr>
          <a:xfrm>
            <a:off x="1008150" y="1414250"/>
            <a:ext cx="2581825" cy="229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0" name="Google Shape;920;p44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921" name="Google Shape;921;p44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22" name="Google Shape;922;p44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923" name="Google Shape;923;p44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44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44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44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927" name="Google Shape;92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328900"/>
            <a:ext cx="6719150" cy="420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4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45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Google Shape;934;p4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4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45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7" name="Google Shape;937;p45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38" name="Google Shape;938;p45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939" name="Google Shape;939;p45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0" name="Google Shape;940;p45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941" name="Google Shape;941;p45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43" name="Google Shape;943;p45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- 8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944" name="Google Shape;944;p45"/>
          <p:cNvSpPr txBox="1"/>
          <p:nvPr/>
        </p:nvSpPr>
        <p:spPr>
          <a:xfrm>
            <a:off x="513012" y="855255"/>
            <a:ext cx="81580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the Performance of all coaches based on the overall rate across the years they were Head Coaches?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5" name="Google Shape;945;p45"/>
          <p:cNvPicPr preferRelativeResize="0"/>
          <p:nvPr/>
        </p:nvPicPr>
        <p:blipFill rotWithShape="1">
          <a:blip r:embed="rId3">
            <a:alphaModFix/>
          </a:blip>
          <a:srcRect b="0" l="0" r="0" t="9288"/>
          <a:stretch/>
        </p:blipFill>
        <p:spPr>
          <a:xfrm>
            <a:off x="0" y="1747112"/>
            <a:ext cx="9144001" cy="1837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46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4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4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46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5" name="Google Shape;955;p46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56" name="Google Shape;956;p46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957" name="Google Shape;957;p46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58" name="Google Shape;958;p46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959" name="Google Shape;959;p46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46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61" name="Google Shape;961;p46"/>
          <p:cNvSpPr txBox="1"/>
          <p:nvPr/>
        </p:nvSpPr>
        <p:spPr>
          <a:xfrm>
            <a:off x="1024811" y="126865"/>
            <a:ext cx="81580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the Performance of all coaches based on the overall rate across the years they were Head Coaches?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2" name="Google Shape;96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690" y="1400776"/>
            <a:ext cx="5897324" cy="2535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47"/>
          <p:cNvGrpSpPr/>
          <p:nvPr/>
        </p:nvGrpSpPr>
        <p:grpSpPr>
          <a:xfrm>
            <a:off x="148990" y="207998"/>
            <a:ext cx="500938" cy="472573"/>
            <a:chOff x="8330491" y="1170921"/>
            <a:chExt cx="753000" cy="753000"/>
          </a:xfrm>
        </p:grpSpPr>
        <p:sp>
          <p:nvSpPr>
            <p:cNvPr id="968" name="Google Shape;968;p47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69" name="Google Shape;969;p47"/>
            <p:cNvGrpSpPr/>
            <p:nvPr/>
          </p:nvGrpSpPr>
          <p:grpSpPr>
            <a:xfrm>
              <a:off x="8515695" y="1345830"/>
              <a:ext cx="368186" cy="366364"/>
              <a:chOff x="-62151950" y="4111775"/>
              <a:chExt cx="318225" cy="316650"/>
            </a:xfrm>
          </p:grpSpPr>
          <p:sp>
            <p:nvSpPr>
              <p:cNvPr id="970" name="Google Shape;970;p47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47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47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47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974" name="Google Shape;97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325" y="152400"/>
            <a:ext cx="600666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2a3b1524d66_0_25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g2a3b1524d66_0_25"/>
          <p:cNvSpPr txBox="1"/>
          <p:nvPr/>
        </p:nvSpPr>
        <p:spPr>
          <a:xfrm>
            <a:off x="2329665" y="2512255"/>
            <a:ext cx="4885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g2a3b1524d66_0_25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g2a3b1524d66_0_25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g2a3b1524d66_0_25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4" name="Google Shape;984;g2a3b1524d66_0_25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85" name="Google Shape;985;g2a3b1524d66_0_25"/>
          <p:cNvGrpSpPr/>
          <p:nvPr/>
        </p:nvGrpSpPr>
        <p:grpSpPr>
          <a:xfrm>
            <a:off x="253950" y="139842"/>
            <a:ext cx="495399" cy="513998"/>
            <a:chOff x="6286789" y="1177912"/>
            <a:chExt cx="753000" cy="753000"/>
          </a:xfrm>
        </p:grpSpPr>
        <p:sp>
          <p:nvSpPr>
            <p:cNvPr id="986" name="Google Shape;986;g2a3b1524d66_0_25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7" name="Google Shape;987;g2a3b1524d66_0_25"/>
            <p:cNvGrpSpPr/>
            <p:nvPr/>
          </p:nvGrpSpPr>
          <p:grpSpPr>
            <a:xfrm>
              <a:off x="6497013" y="1358434"/>
              <a:ext cx="366364" cy="367290"/>
              <a:chOff x="-61783350" y="3743950"/>
              <a:chExt cx="316650" cy="317450"/>
            </a:xfrm>
          </p:grpSpPr>
          <p:sp>
            <p:nvSpPr>
              <p:cNvPr id="988" name="Google Shape;988;g2a3b1524d66_0_25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g2a3b1524d66_0_25"/>
              <p:cNvSpPr/>
              <p:nvPr/>
            </p:nvSpPr>
            <p:spPr>
              <a:xfrm>
                <a:off x="-61739225" y="3833749"/>
                <a:ext cx="272525" cy="175644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90" name="Google Shape;990;g2a3b1524d66_0_25"/>
          <p:cNvSpPr txBox="1"/>
          <p:nvPr>
            <p:ph type="ctrTitle"/>
          </p:nvPr>
        </p:nvSpPr>
        <p:spPr>
          <a:xfrm>
            <a:off x="860849" y="159887"/>
            <a:ext cx="71970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ANOTHER BUSINESS TRANSACTION - 9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991" name="Google Shape;991;g2a3b1524d66_0_25"/>
          <p:cNvSpPr txBox="1"/>
          <p:nvPr/>
        </p:nvSpPr>
        <p:spPr>
          <a:xfrm>
            <a:off x="513012" y="855255"/>
            <a:ext cx="81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Which are the states with the maximum number of games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2" name="Google Shape;992;g2a3b1524d66_0_25"/>
          <p:cNvPicPr preferRelativeResize="0"/>
          <p:nvPr/>
        </p:nvPicPr>
        <p:blipFill rotWithShape="1">
          <a:blip r:embed="rId3">
            <a:alphaModFix/>
          </a:blip>
          <a:srcRect b="0" l="0" r="0" t="15232"/>
          <a:stretch/>
        </p:blipFill>
        <p:spPr>
          <a:xfrm>
            <a:off x="1573477" y="1706450"/>
            <a:ext cx="6882583" cy="20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2a3b1524d66_0_42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8" name="Google Shape;998;g2a3b1524d66_0_42"/>
          <p:cNvSpPr txBox="1"/>
          <p:nvPr/>
        </p:nvSpPr>
        <p:spPr>
          <a:xfrm>
            <a:off x="2329665" y="2512255"/>
            <a:ext cx="4885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g2a3b1524d66_0_42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g2a3b1524d66_0_42"/>
          <p:cNvSpPr txBox="1"/>
          <p:nvPr/>
        </p:nvSpPr>
        <p:spPr>
          <a:xfrm>
            <a:off x="2230776" y="2512255"/>
            <a:ext cx="468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g2a3b1524d66_0_42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" name="Google Shape;1002;g2a3b1524d66_0_42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03" name="Google Shape;1003;g2a3b1524d66_0_42"/>
          <p:cNvGrpSpPr/>
          <p:nvPr/>
        </p:nvGrpSpPr>
        <p:grpSpPr>
          <a:xfrm>
            <a:off x="253950" y="139842"/>
            <a:ext cx="495399" cy="513998"/>
            <a:chOff x="6286789" y="1177912"/>
            <a:chExt cx="753000" cy="753000"/>
          </a:xfrm>
        </p:grpSpPr>
        <p:sp>
          <p:nvSpPr>
            <p:cNvPr id="1004" name="Google Shape;1004;g2a3b1524d66_0_42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5" name="Google Shape;1005;g2a3b1524d66_0_42"/>
            <p:cNvGrpSpPr/>
            <p:nvPr/>
          </p:nvGrpSpPr>
          <p:grpSpPr>
            <a:xfrm>
              <a:off x="6497013" y="1358434"/>
              <a:ext cx="366364" cy="367290"/>
              <a:chOff x="-61783350" y="3743950"/>
              <a:chExt cx="316650" cy="317450"/>
            </a:xfrm>
          </p:grpSpPr>
          <p:sp>
            <p:nvSpPr>
              <p:cNvPr id="1006" name="Google Shape;1006;g2a3b1524d66_0_42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g2a3b1524d66_0_42"/>
              <p:cNvSpPr/>
              <p:nvPr/>
            </p:nvSpPr>
            <p:spPr>
              <a:xfrm>
                <a:off x="-61739225" y="3833749"/>
                <a:ext cx="272525" cy="175644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08" name="Google Shape;1008;g2a3b1524d66_0_42"/>
          <p:cNvSpPr txBox="1"/>
          <p:nvPr/>
        </p:nvSpPr>
        <p:spPr>
          <a:xfrm>
            <a:off x="1024811" y="126865"/>
            <a:ext cx="815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the Performance of all coaches based on the overall rate across the years they were Head Coaches?</a:t>
            </a:r>
            <a:endParaRPr b="1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9" name="Google Shape;1009;g2a3b1524d66_0_42"/>
          <p:cNvPicPr preferRelativeResize="0"/>
          <p:nvPr/>
        </p:nvPicPr>
        <p:blipFill rotWithShape="1">
          <a:blip r:embed="rId3">
            <a:alphaModFix/>
          </a:blip>
          <a:srcRect b="65901" l="0" r="0" t="0"/>
          <a:stretch/>
        </p:blipFill>
        <p:spPr>
          <a:xfrm>
            <a:off x="1387088" y="1323700"/>
            <a:ext cx="2328037" cy="233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0" name="Google Shape;1010;g2a3b1524d66_0_42"/>
          <p:cNvPicPr preferRelativeResize="0"/>
          <p:nvPr/>
        </p:nvPicPr>
        <p:blipFill rotWithShape="1">
          <a:blip r:embed="rId3">
            <a:alphaModFix/>
          </a:blip>
          <a:srcRect b="0" l="0" r="0" t="59558"/>
          <a:stretch/>
        </p:blipFill>
        <p:spPr>
          <a:xfrm>
            <a:off x="5363875" y="1399352"/>
            <a:ext cx="1985775" cy="236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/>
          <p:nvPr>
            <p:ph type="ctrTitle"/>
          </p:nvPr>
        </p:nvSpPr>
        <p:spPr>
          <a:xfrm>
            <a:off x="313451" y="217711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OUR CLIENT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5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EA Logo | National Endowment for the Arts" id="100" name="Google Shape;10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7395" y="-157004"/>
            <a:ext cx="2306605" cy="115330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651902" y="1201399"/>
            <a:ext cx="8158189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i="0" lang="en-US" sz="20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National Endowment for the Arts</a:t>
            </a:r>
            <a:r>
              <a:rPr b="1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b="0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is an independent federal agency that funds and promotes the creative capacity of communities by providing diverse opportunities for arts participation in US.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They are planning to promote a group of highly talented high school music performers in Maryland, who will be performing in the Women’s Softball games, in support the University of Maryland – College Park’s Team.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" name="Google Shape;1015;g2a3b1524d66_0_58"/>
          <p:cNvGrpSpPr/>
          <p:nvPr/>
        </p:nvGrpSpPr>
        <p:grpSpPr>
          <a:xfrm>
            <a:off x="149354" y="208013"/>
            <a:ext cx="500971" cy="472583"/>
            <a:chOff x="8330491" y="1170921"/>
            <a:chExt cx="753000" cy="753000"/>
          </a:xfrm>
        </p:grpSpPr>
        <p:sp>
          <p:nvSpPr>
            <p:cNvPr id="1016" name="Google Shape;1016;g2a3b1524d66_0_58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17" name="Google Shape;1017;g2a3b1524d66_0_58"/>
            <p:cNvGrpSpPr/>
            <p:nvPr/>
          </p:nvGrpSpPr>
          <p:grpSpPr>
            <a:xfrm>
              <a:off x="8515632" y="1345831"/>
              <a:ext cx="368186" cy="366364"/>
              <a:chOff x="-62151950" y="4111775"/>
              <a:chExt cx="318225" cy="316650"/>
            </a:xfrm>
          </p:grpSpPr>
          <p:sp>
            <p:nvSpPr>
              <p:cNvPr id="1018" name="Google Shape;1018;g2a3b1524d66_0_58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g2a3b1524d66_0_58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g2a3b1524d66_0_58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g2a3b1524d66_0_58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022" name="Google Shape;1022;g2a3b1524d66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325" y="152400"/>
            <a:ext cx="6006661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" name="Google Shape;1023;g2a3b1524d66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6775" y="190500"/>
            <a:ext cx="741045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8" name="Google Shape;1028;g2a3b1524d66_0_73"/>
          <p:cNvGrpSpPr/>
          <p:nvPr/>
        </p:nvGrpSpPr>
        <p:grpSpPr>
          <a:xfrm>
            <a:off x="149354" y="208013"/>
            <a:ext cx="500971" cy="472583"/>
            <a:chOff x="8330491" y="1170921"/>
            <a:chExt cx="753000" cy="753000"/>
          </a:xfrm>
        </p:grpSpPr>
        <p:sp>
          <p:nvSpPr>
            <p:cNvPr id="1029" name="Google Shape;1029;g2a3b1524d66_0_73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0" name="Google Shape;1030;g2a3b1524d66_0_73"/>
            <p:cNvGrpSpPr/>
            <p:nvPr/>
          </p:nvGrpSpPr>
          <p:grpSpPr>
            <a:xfrm>
              <a:off x="8515632" y="1345831"/>
              <a:ext cx="368186" cy="366364"/>
              <a:chOff x="-62151950" y="4111775"/>
              <a:chExt cx="318225" cy="316650"/>
            </a:xfrm>
          </p:grpSpPr>
          <p:sp>
            <p:nvSpPr>
              <p:cNvPr id="1031" name="Google Shape;1031;g2a3b1524d66_0_73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g2a3b1524d66_0_73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g2a3b1524d66_0_73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g2a3b1524d66_0_73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5" name="Google Shape;1035;g2a3b1524d66_0_73"/>
          <p:cNvSpPr txBox="1"/>
          <p:nvPr>
            <p:ph type="ctrTitle"/>
          </p:nvPr>
        </p:nvSpPr>
        <p:spPr>
          <a:xfrm>
            <a:off x="860849" y="159887"/>
            <a:ext cx="71970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DASHBOARD FOR GAME SELECTION</a:t>
            </a:r>
            <a:endParaRPr i="1" sz="24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pic>
        <p:nvPicPr>
          <p:cNvPr id="1036" name="Google Shape;1036;g2a3b1524d66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325" y="680596"/>
            <a:ext cx="8025693" cy="4016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1" name="Google Shape;1041;g2a3b1524d66_0_87"/>
          <p:cNvGrpSpPr/>
          <p:nvPr/>
        </p:nvGrpSpPr>
        <p:grpSpPr>
          <a:xfrm>
            <a:off x="149354" y="208013"/>
            <a:ext cx="500971" cy="472583"/>
            <a:chOff x="8330491" y="1170921"/>
            <a:chExt cx="753000" cy="753000"/>
          </a:xfrm>
        </p:grpSpPr>
        <p:sp>
          <p:nvSpPr>
            <p:cNvPr id="1042" name="Google Shape;1042;g2a3b1524d66_0_87"/>
            <p:cNvSpPr/>
            <p:nvPr/>
          </p:nvSpPr>
          <p:spPr>
            <a:xfrm>
              <a:off x="8330491" y="1170921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43" name="Google Shape;1043;g2a3b1524d66_0_87"/>
            <p:cNvGrpSpPr/>
            <p:nvPr/>
          </p:nvGrpSpPr>
          <p:grpSpPr>
            <a:xfrm>
              <a:off x="8515632" y="1345831"/>
              <a:ext cx="368186" cy="366364"/>
              <a:chOff x="-62151950" y="4111775"/>
              <a:chExt cx="318225" cy="316650"/>
            </a:xfrm>
          </p:grpSpPr>
          <p:sp>
            <p:nvSpPr>
              <p:cNvPr id="1044" name="Google Shape;1044;g2a3b1524d66_0_87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g2a3b1524d66_0_87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g2a3b1524d66_0_87"/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g2a3b1524d66_0_87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48" name="Google Shape;1048;g2a3b1524d66_0_87"/>
          <p:cNvSpPr txBox="1"/>
          <p:nvPr>
            <p:ph type="ctrTitle"/>
          </p:nvPr>
        </p:nvSpPr>
        <p:spPr>
          <a:xfrm>
            <a:off x="860849" y="159887"/>
            <a:ext cx="71970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DASHBOARD FOR UMTERPS TEAM PERFORMANCE</a:t>
            </a:r>
            <a:endParaRPr i="1" sz="1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pic>
        <p:nvPicPr>
          <p:cNvPr id="1049" name="Google Shape;1049;g2a3b1524d66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075" y="737846"/>
            <a:ext cx="7278548" cy="4158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48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4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4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48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59" name="Google Shape;1059;p48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1060" name="Google Shape;1060;p48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1" name="Google Shape;1061;p48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1062" name="Google Shape;1062;p48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48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4" name="Google Shape;1064;p48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INFERENCES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065" name="Google Shape;1065;p48"/>
          <p:cNvSpPr txBox="1"/>
          <p:nvPr/>
        </p:nvSpPr>
        <p:spPr>
          <a:xfrm>
            <a:off x="860848" y="1198574"/>
            <a:ext cx="7579371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our analysis, we were able to narrow down our selections from a total of 241 opponents and 100 stadiums: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identified the top 5 Home games where Maryland's Softball team has a winning rate of more than 50%.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identified the top 5 Away games where Maryland's Softball team has a winning rate of more than 50% in spring season.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4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49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4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" name="Google Shape;1073;p4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49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5" name="Google Shape;1075;p49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76" name="Google Shape;1076;p49"/>
          <p:cNvGrpSpPr/>
          <p:nvPr/>
        </p:nvGrpSpPr>
        <p:grpSpPr>
          <a:xfrm>
            <a:off x="254170" y="139880"/>
            <a:ext cx="495425" cy="514022"/>
            <a:chOff x="6286789" y="1177912"/>
            <a:chExt cx="753000" cy="753000"/>
          </a:xfrm>
        </p:grpSpPr>
        <p:sp>
          <p:nvSpPr>
            <p:cNvPr id="1077" name="Google Shape;1077;p49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78" name="Google Shape;1078;p49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1079" name="Google Shape;1079;p49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81" name="Google Shape;1081;p49"/>
          <p:cNvSpPr txBox="1"/>
          <p:nvPr>
            <p:ph type="ctrTitle"/>
          </p:nvPr>
        </p:nvSpPr>
        <p:spPr>
          <a:xfrm>
            <a:off x="860849" y="15988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POTENTIAL FUTURE </a:t>
            </a:r>
            <a:r>
              <a:rPr lang="en-US" sz="2800"/>
              <a:t>INITIATIVES</a:t>
            </a:r>
            <a:endParaRPr i="1" sz="28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082" name="Google Shape;1082;p49"/>
          <p:cNvSpPr txBox="1"/>
          <p:nvPr/>
        </p:nvSpPr>
        <p:spPr>
          <a:xfrm>
            <a:off x="860849" y="1198574"/>
            <a:ext cx="8181750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 Incorporate Weather data to analyze the impact of temperature and humidity on team’s performance.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Incorporate Distance of the stadium from Maryland and analyze the team’s performance in stadium’s close by.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Study the demographics of the viewers of a match and analyze the best matches for the artists to perform.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EA Logo | National Endowment for the Arts" id="1083" name="Google Shape;108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4551" y="4664476"/>
            <a:ext cx="958048" cy="47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5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50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5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1" name="Google Shape;1091;p50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5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3" name="Google Shape;1093;p50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94" name="Google Shape;1094;p50"/>
          <p:cNvGrpSpPr/>
          <p:nvPr/>
        </p:nvGrpSpPr>
        <p:grpSpPr>
          <a:xfrm>
            <a:off x="595901" y="1387012"/>
            <a:ext cx="1674688" cy="1618180"/>
            <a:chOff x="6286789" y="1177912"/>
            <a:chExt cx="753000" cy="753000"/>
          </a:xfrm>
        </p:grpSpPr>
        <p:sp>
          <p:nvSpPr>
            <p:cNvPr id="1095" name="Google Shape;1095;p50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96" name="Google Shape;1096;p50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1097" name="Google Shape;1097;p50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50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99" name="Google Shape;1099;p50"/>
          <p:cNvSpPr txBox="1"/>
          <p:nvPr>
            <p:ph type="ctrTitle"/>
          </p:nvPr>
        </p:nvSpPr>
        <p:spPr>
          <a:xfrm>
            <a:off x="2424701" y="1741664"/>
            <a:ext cx="7196958" cy="1116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/>
              <a:t>Questions</a:t>
            </a:r>
            <a:r>
              <a:rPr lang="en-US" sz="7200"/>
              <a:t>?</a:t>
            </a:r>
            <a:endParaRPr i="1" sz="72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5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51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5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51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51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9" name="Google Shape;1109;p51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0" name="Google Shape;1110;p51"/>
          <p:cNvGrpSpPr/>
          <p:nvPr/>
        </p:nvGrpSpPr>
        <p:grpSpPr>
          <a:xfrm>
            <a:off x="1788848" y="1682128"/>
            <a:ext cx="1957228" cy="1875033"/>
            <a:chOff x="6286789" y="1177912"/>
            <a:chExt cx="753000" cy="753000"/>
          </a:xfrm>
        </p:grpSpPr>
        <p:sp>
          <p:nvSpPr>
            <p:cNvPr id="1111" name="Google Shape;1111;p51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2" name="Google Shape;1112;p51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1113" name="Google Shape;1113;p51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51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15" name="Google Shape;1115;p51"/>
          <p:cNvGrpSpPr/>
          <p:nvPr/>
        </p:nvGrpSpPr>
        <p:grpSpPr>
          <a:xfrm>
            <a:off x="1538967" y="955986"/>
            <a:ext cx="790698" cy="726142"/>
            <a:chOff x="1527613" y="1187499"/>
            <a:chExt cx="753000" cy="753000"/>
          </a:xfrm>
        </p:grpSpPr>
        <p:sp>
          <p:nvSpPr>
            <p:cNvPr id="1116" name="Google Shape;1116;p51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7" name="Google Shape;1117;p51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1118" name="Google Shape;1118;p51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51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51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51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51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51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51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25" name="Google Shape;1125;p51"/>
          <p:cNvGrpSpPr/>
          <p:nvPr/>
        </p:nvGrpSpPr>
        <p:grpSpPr>
          <a:xfrm>
            <a:off x="679993" y="2029412"/>
            <a:ext cx="790698" cy="726142"/>
            <a:chOff x="3932081" y="1177912"/>
            <a:chExt cx="753000" cy="753000"/>
          </a:xfrm>
        </p:grpSpPr>
        <p:sp>
          <p:nvSpPr>
            <p:cNvPr id="1126" name="Google Shape;1126;p51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27" name="Google Shape;1127;p51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1128" name="Google Shape;1128;p51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51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51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51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51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51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51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35" name="Google Shape;1135;p51"/>
          <p:cNvGrpSpPr/>
          <p:nvPr/>
        </p:nvGrpSpPr>
        <p:grpSpPr>
          <a:xfrm>
            <a:off x="1128570" y="3313758"/>
            <a:ext cx="753000" cy="753000"/>
            <a:chOff x="5766874" y="94696"/>
            <a:chExt cx="753000" cy="753000"/>
          </a:xfrm>
        </p:grpSpPr>
        <p:sp>
          <p:nvSpPr>
            <p:cNvPr id="1136" name="Google Shape;1136;p51"/>
            <p:cNvSpPr/>
            <p:nvPr/>
          </p:nvSpPr>
          <p:spPr>
            <a:xfrm>
              <a:off x="5766874" y="94696"/>
              <a:ext cx="753000" cy="753000"/>
            </a:xfrm>
            <a:prstGeom prst="ellipse">
              <a:avLst/>
            </a:prstGeom>
            <a:solidFill>
              <a:srgbClr val="AABEE5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7" name="Google Shape;1137;p51"/>
            <p:cNvGrpSpPr/>
            <p:nvPr/>
          </p:nvGrpSpPr>
          <p:grpSpPr>
            <a:xfrm>
              <a:off x="5959281" y="283296"/>
              <a:ext cx="368186" cy="346107"/>
              <a:chOff x="-62151950" y="4129283"/>
              <a:chExt cx="318225" cy="299142"/>
            </a:xfrm>
          </p:grpSpPr>
          <p:sp>
            <p:nvSpPr>
              <p:cNvPr id="1138" name="Google Shape;1138;p51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51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51"/>
              <p:cNvSpPr/>
              <p:nvPr/>
            </p:nvSpPr>
            <p:spPr>
              <a:xfrm>
                <a:off x="-62021764" y="4129283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51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42" name="Google Shape;1142;p51"/>
          <p:cNvSpPr txBox="1"/>
          <p:nvPr>
            <p:ph type="ctrTitle"/>
          </p:nvPr>
        </p:nvSpPr>
        <p:spPr>
          <a:xfrm>
            <a:off x="4320903" y="1706763"/>
            <a:ext cx="7196958" cy="1116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/>
              <a:t>THANK</a:t>
            </a:r>
            <a:br>
              <a:rPr lang="en-US" sz="6000"/>
            </a:br>
            <a:r>
              <a:rPr lang="en-US" sz="6000"/>
              <a:t>YOU!</a:t>
            </a:r>
            <a:endParaRPr i="1" sz="72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ctrTitle"/>
          </p:nvPr>
        </p:nvSpPr>
        <p:spPr>
          <a:xfrm>
            <a:off x="313451" y="217711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OUR CLIENT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07" name="Google Shape;107;p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EA Logo | National Endowment for the Arts" id="111" name="Google Shape;11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8145" y="-37259"/>
            <a:ext cx="2306605" cy="115330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 txBox="1"/>
          <p:nvPr/>
        </p:nvSpPr>
        <p:spPr>
          <a:xfrm>
            <a:off x="492905" y="942595"/>
            <a:ext cx="8158189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National Endowment for the Arts</a:t>
            </a:r>
            <a:r>
              <a:rPr b="1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b="0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consulted </a:t>
            </a:r>
            <a:r>
              <a:rPr b="1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us</a:t>
            </a:r>
            <a:r>
              <a:rPr b="0" i="0" lang="en-US" sz="20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to analyze the previous years University of Maryland Women's Softball Team’s performance and help the group of performers identify the matches they have to perform to get a good recognition in the start for their career in the world of arts.</a:t>
            </a:r>
            <a:endParaRPr b="0" i="0" sz="20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bout Maryland Cheerleading - University of Maryland Athletics" id="113" name="Google Shape;11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5987" y="2631246"/>
            <a:ext cx="6167063" cy="2416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 txBox="1"/>
          <p:nvPr>
            <p:ph type="ctrTitle"/>
          </p:nvPr>
        </p:nvSpPr>
        <p:spPr>
          <a:xfrm>
            <a:off x="313451" y="217711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MISSION OBJECTIVE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2228208" y="2666143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477749" y="621586"/>
            <a:ext cx="7513843" cy="56630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research Maryland team’s performance against opponent teams from 1995 to 2023.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Explore the team's winning percentages in both home and away games.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Analyze the team’s performance in various seasons.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 home versus away game team winning percentages and quantify potential home field advantage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focusing on long-term and short-term performance metrics, we can advise games to our performers in which University of Maryland’s team have a competitive advantage.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EA Logo | National Endowment for the Arts" id="124" name="Google Shape;1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4551" y="4664476"/>
            <a:ext cx="958048" cy="47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>
            <p:ph type="ctrTitle"/>
          </p:nvPr>
        </p:nvSpPr>
        <p:spPr>
          <a:xfrm>
            <a:off x="313451" y="217711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HOW WE ACHIEVED</a:t>
            </a:r>
            <a:endParaRPr i="1" sz="3600"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8"/>
          <p:cNvSpPr/>
          <p:nvPr/>
        </p:nvSpPr>
        <p:spPr>
          <a:xfrm>
            <a:off x="469636" y="2174609"/>
            <a:ext cx="1565700" cy="1252200"/>
          </a:xfrm>
          <a:prstGeom prst="roundRect">
            <a:avLst>
              <a:gd fmla="val 11451" name="adj"/>
            </a:avLst>
          </a:prstGeom>
          <a:solidFill>
            <a:srgbClr val="1B3056"/>
          </a:solidFill>
          <a:ln cap="flat" cmpd="sng" w="9525">
            <a:solidFill>
              <a:srgbClr val="294F8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4923275" y="1681701"/>
            <a:ext cx="754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22%</a:t>
            </a:r>
            <a:endParaRPr b="1" i="0" sz="22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4923274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053349" y="1681701"/>
            <a:ext cx="6888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68%</a:t>
            </a:r>
            <a:endParaRPr b="1" i="0" sz="22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053348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555782" y="2571750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Collection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2743644" y="2161517"/>
            <a:ext cx="1565700" cy="1252200"/>
          </a:xfrm>
          <a:prstGeom prst="roundRect">
            <a:avLst>
              <a:gd fmla="val 11451" name="adj"/>
            </a:avLst>
          </a:prstGeom>
          <a:solidFill>
            <a:srgbClr val="294F8A"/>
          </a:solidFill>
          <a:ln cap="flat" cmpd="sng" w="9525">
            <a:solidFill>
              <a:srgbClr val="294F8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2868585" y="2583746"/>
            <a:ext cx="1336830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Database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Design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4927945" y="2172169"/>
            <a:ext cx="1565700" cy="1252200"/>
          </a:xfrm>
          <a:prstGeom prst="roundRect">
            <a:avLst>
              <a:gd fmla="val 11451" name="adj"/>
            </a:avLst>
          </a:prstGeom>
          <a:solidFill>
            <a:srgbClr val="5581CC"/>
          </a:solidFill>
          <a:ln cap="flat" cmpd="sng" w="9525">
            <a:solidFill>
              <a:srgbClr val="294F8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8"/>
          <p:cNvSpPr txBox="1"/>
          <p:nvPr/>
        </p:nvSpPr>
        <p:spPr>
          <a:xfrm>
            <a:off x="4975532" y="2546434"/>
            <a:ext cx="1488377" cy="526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Business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Transactions</a:t>
            </a: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7121319" y="2181936"/>
            <a:ext cx="1565700" cy="1252200"/>
          </a:xfrm>
          <a:prstGeom prst="roundRect">
            <a:avLst>
              <a:gd fmla="val 11451" name="adj"/>
            </a:avLst>
          </a:prstGeom>
          <a:solidFill>
            <a:srgbClr val="AABEE5"/>
          </a:solidFill>
          <a:ln cap="flat" cmpd="sng" w="9525">
            <a:solidFill>
              <a:srgbClr val="294F8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8"/>
          <p:cNvGrpSpPr/>
          <p:nvPr/>
        </p:nvGrpSpPr>
        <p:grpSpPr>
          <a:xfrm>
            <a:off x="8116869" y="1830746"/>
            <a:ext cx="753000" cy="753000"/>
            <a:chOff x="5766874" y="94696"/>
            <a:chExt cx="753000" cy="753000"/>
          </a:xfrm>
        </p:grpSpPr>
        <p:sp>
          <p:nvSpPr>
            <p:cNvPr id="148" name="Google Shape;148;p8"/>
            <p:cNvSpPr/>
            <p:nvPr/>
          </p:nvSpPr>
          <p:spPr>
            <a:xfrm>
              <a:off x="5766874" y="94696"/>
              <a:ext cx="753000" cy="753000"/>
            </a:xfrm>
            <a:prstGeom prst="ellipse">
              <a:avLst/>
            </a:prstGeom>
            <a:solidFill>
              <a:srgbClr val="AABEE5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9" name="Google Shape;149;p8"/>
            <p:cNvGrpSpPr/>
            <p:nvPr/>
          </p:nvGrpSpPr>
          <p:grpSpPr>
            <a:xfrm>
              <a:off x="5959281" y="283296"/>
              <a:ext cx="368186" cy="346107"/>
              <a:chOff x="-62151950" y="4129283"/>
              <a:chExt cx="318225" cy="299142"/>
            </a:xfrm>
          </p:grpSpPr>
          <p:sp>
            <p:nvSpPr>
              <p:cNvPr id="150" name="Google Shape;150;p8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8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8"/>
              <p:cNvSpPr/>
              <p:nvPr/>
            </p:nvSpPr>
            <p:spPr>
              <a:xfrm>
                <a:off x="-62021764" y="4129283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8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4" name="Google Shape;154;p8"/>
          <p:cNvSpPr txBox="1"/>
          <p:nvPr/>
        </p:nvSpPr>
        <p:spPr>
          <a:xfrm>
            <a:off x="7146431" y="2571750"/>
            <a:ext cx="1525635" cy="472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Visualisation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1542214" y="1702880"/>
            <a:ext cx="753000" cy="753000"/>
            <a:chOff x="1527613" y="1187499"/>
            <a:chExt cx="753000" cy="753000"/>
          </a:xfrm>
        </p:grpSpPr>
        <p:sp>
          <p:nvSpPr>
            <p:cNvPr id="156" name="Google Shape;156;p8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7" name="Google Shape;157;p8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158" name="Google Shape;158;p8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8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5" name="Google Shape;165;p8"/>
          <p:cNvGrpSpPr/>
          <p:nvPr/>
        </p:nvGrpSpPr>
        <p:grpSpPr>
          <a:xfrm>
            <a:off x="5927142" y="1761918"/>
            <a:ext cx="753000" cy="753000"/>
            <a:chOff x="6286789" y="1177912"/>
            <a:chExt cx="753000" cy="753000"/>
          </a:xfrm>
        </p:grpSpPr>
        <p:sp>
          <p:nvSpPr>
            <p:cNvPr id="166" name="Google Shape;166;p8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" name="Google Shape;167;p8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168" name="Google Shape;168;p8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0" name="Google Shape;170;p8"/>
          <p:cNvGrpSpPr/>
          <p:nvPr/>
        </p:nvGrpSpPr>
        <p:grpSpPr>
          <a:xfrm>
            <a:off x="3758474" y="1785017"/>
            <a:ext cx="753000" cy="753000"/>
            <a:chOff x="3932081" y="1177912"/>
            <a:chExt cx="753000" cy="753000"/>
          </a:xfrm>
        </p:grpSpPr>
        <p:sp>
          <p:nvSpPr>
            <p:cNvPr id="171" name="Google Shape;171;p8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2" name="Google Shape;172;p8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173" name="Google Shape;173;p8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"/>
          <p:cNvSpPr/>
          <p:nvPr/>
        </p:nvSpPr>
        <p:spPr>
          <a:xfrm>
            <a:off x="1983399" y="1703165"/>
            <a:ext cx="6550142" cy="1618180"/>
          </a:xfrm>
          <a:prstGeom prst="homePlate">
            <a:avLst>
              <a:gd fmla="val 50000" name="adj"/>
            </a:avLst>
          </a:prstGeom>
          <a:solidFill>
            <a:srgbClr val="D9E8F7">
              <a:alpha val="6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9"/>
          <p:cNvSpPr txBox="1"/>
          <p:nvPr/>
        </p:nvSpPr>
        <p:spPr>
          <a:xfrm>
            <a:off x="2960198" y="2288027"/>
            <a:ext cx="7196958" cy="403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rPr>
              <a:t>DATA COLLECTION</a:t>
            </a:r>
            <a:endParaRPr b="0" i="1" sz="3600" u="none" cap="none" strike="noStrike">
              <a:solidFill>
                <a:schemeClr val="lt1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86" name="Google Shape;186;p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9"/>
          <p:cNvSpPr txBox="1"/>
          <p:nvPr/>
        </p:nvSpPr>
        <p:spPr>
          <a:xfrm>
            <a:off x="2329665" y="2512255"/>
            <a:ext cx="48853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9"/>
          <p:cNvSpPr txBox="1"/>
          <p:nvPr/>
        </p:nvSpPr>
        <p:spPr>
          <a:xfrm>
            <a:off x="2230776" y="2512255"/>
            <a:ext cx="46875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9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9"/>
          <p:cNvSpPr txBox="1"/>
          <p:nvPr/>
        </p:nvSpPr>
        <p:spPr>
          <a:xfrm>
            <a:off x="890726" y="3961029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2" name="Google Shape;192;p9"/>
          <p:cNvGrpSpPr/>
          <p:nvPr/>
        </p:nvGrpSpPr>
        <p:grpSpPr>
          <a:xfrm>
            <a:off x="1322857" y="3499362"/>
            <a:ext cx="487738" cy="486076"/>
            <a:chOff x="5766874" y="94696"/>
            <a:chExt cx="753000" cy="753000"/>
          </a:xfrm>
        </p:grpSpPr>
        <p:sp>
          <p:nvSpPr>
            <p:cNvPr id="193" name="Google Shape;193;p9"/>
            <p:cNvSpPr/>
            <p:nvPr/>
          </p:nvSpPr>
          <p:spPr>
            <a:xfrm>
              <a:off x="5766874" y="94696"/>
              <a:ext cx="753000" cy="753000"/>
            </a:xfrm>
            <a:prstGeom prst="ellipse">
              <a:avLst/>
            </a:prstGeom>
            <a:solidFill>
              <a:srgbClr val="AABEE5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4" name="Google Shape;194;p9"/>
            <p:cNvGrpSpPr/>
            <p:nvPr/>
          </p:nvGrpSpPr>
          <p:grpSpPr>
            <a:xfrm>
              <a:off x="5959281" y="283296"/>
              <a:ext cx="368186" cy="346107"/>
              <a:chOff x="-62151950" y="4129283"/>
              <a:chExt cx="318225" cy="299142"/>
            </a:xfrm>
          </p:grpSpPr>
          <p:sp>
            <p:nvSpPr>
              <p:cNvPr id="195" name="Google Shape;195;p9"/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rect b="b" l="l" r="r" t="t"/>
                <a:pathLst>
                  <a:path extrusionOk="0" h="820" w="12729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rect b="b" l="l" r="r" t="t"/>
                <a:pathLst>
                  <a:path extrusionOk="0" h="4160" w="3372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-62021764" y="4129283"/>
                <a:ext cx="82725" cy="275700"/>
              </a:xfrm>
              <a:custGeom>
                <a:rect b="b" l="l" r="r" t="t"/>
                <a:pathLst>
                  <a:path extrusionOk="0" h="11028" w="3309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rect b="b" l="l" r="r" t="t"/>
                <a:pathLst>
                  <a:path extrusionOk="0" h="7468" w="3309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9" name="Google Shape;199;p9"/>
          <p:cNvGrpSpPr/>
          <p:nvPr/>
        </p:nvGrpSpPr>
        <p:grpSpPr>
          <a:xfrm>
            <a:off x="1191685" y="1734520"/>
            <a:ext cx="1565700" cy="1565867"/>
            <a:chOff x="1527613" y="1187499"/>
            <a:chExt cx="753000" cy="753000"/>
          </a:xfrm>
        </p:grpSpPr>
        <p:sp>
          <p:nvSpPr>
            <p:cNvPr id="200" name="Google Shape;200;p9"/>
            <p:cNvSpPr/>
            <p:nvPr/>
          </p:nvSpPr>
          <p:spPr>
            <a:xfrm>
              <a:off x="1527613" y="1187499"/>
              <a:ext cx="753000" cy="753000"/>
            </a:xfrm>
            <a:prstGeom prst="ellipse">
              <a:avLst/>
            </a:prstGeom>
            <a:solidFill>
              <a:srgbClr val="1B3056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1" name="Google Shape;201;p9"/>
            <p:cNvGrpSpPr/>
            <p:nvPr/>
          </p:nvGrpSpPr>
          <p:grpSpPr>
            <a:xfrm>
              <a:off x="1709893" y="1352557"/>
              <a:ext cx="366364" cy="367290"/>
              <a:chOff x="-61784125" y="3377700"/>
              <a:chExt cx="316650" cy="317450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rect b="b" l="l" r="r" t="t"/>
                <a:pathLst>
                  <a:path extrusionOk="0" h="2474" w="4191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9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rect b="b" l="l" r="r" t="t"/>
                <a:pathLst>
                  <a:path extrusionOk="0" h="3309" w="3308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9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rect b="b" l="l" r="r" t="t"/>
                <a:pathLst>
                  <a:path extrusionOk="0" h="2048" w="4947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9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rect b="b" l="l" r="r" t="t"/>
                <a:pathLst>
                  <a:path extrusionOk="0" h="2049" w="4978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rect b="b" l="l" r="r" t="t"/>
                <a:pathLst>
                  <a:path extrusionOk="0" h="3309" w="3309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9" name="Google Shape;209;p9"/>
          <p:cNvGrpSpPr/>
          <p:nvPr/>
        </p:nvGrpSpPr>
        <p:grpSpPr>
          <a:xfrm>
            <a:off x="636508" y="3081738"/>
            <a:ext cx="478396" cy="452753"/>
            <a:chOff x="6286789" y="1177912"/>
            <a:chExt cx="753000" cy="753000"/>
          </a:xfrm>
        </p:grpSpPr>
        <p:sp>
          <p:nvSpPr>
            <p:cNvPr id="210" name="Google Shape;210;p9"/>
            <p:cNvSpPr/>
            <p:nvPr/>
          </p:nvSpPr>
          <p:spPr>
            <a:xfrm>
              <a:off x="6286789" y="1177912"/>
              <a:ext cx="753000" cy="753000"/>
            </a:xfrm>
            <a:prstGeom prst="ellipse">
              <a:avLst/>
            </a:prstGeom>
            <a:solidFill>
              <a:srgbClr val="5581CC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" name="Google Shape;211;p9"/>
            <p:cNvGrpSpPr/>
            <p:nvPr/>
          </p:nvGrpSpPr>
          <p:grpSpPr>
            <a:xfrm>
              <a:off x="6497023" y="1358438"/>
              <a:ext cx="366364" cy="367290"/>
              <a:chOff x="-61783350" y="3743950"/>
              <a:chExt cx="316650" cy="317450"/>
            </a:xfrm>
          </p:grpSpPr>
          <p:sp>
            <p:nvSpPr>
              <p:cNvPr id="212" name="Google Shape;212;p9"/>
              <p:cNvSpPr/>
              <p:nvPr/>
            </p:nvSpPr>
            <p:spPr>
              <a:xfrm>
                <a:off x="-61783350" y="3743950"/>
                <a:ext cx="316650" cy="317450"/>
              </a:xfrm>
              <a:custGeom>
                <a:rect b="b" l="l" r="r" t="t"/>
                <a:pathLst>
                  <a:path extrusionOk="0" h="12698" w="12666">
                    <a:moveTo>
                      <a:pt x="379" y="1"/>
                    </a:moveTo>
                    <a:cubicBezTo>
                      <a:pt x="158" y="1"/>
                      <a:pt x="1" y="190"/>
                      <a:pt x="1" y="410"/>
                    </a:cubicBezTo>
                    <a:lnTo>
                      <a:pt x="1" y="12256"/>
                    </a:lnTo>
                    <a:cubicBezTo>
                      <a:pt x="1" y="12508"/>
                      <a:pt x="190" y="12697"/>
                      <a:pt x="379" y="12697"/>
                    </a:cubicBezTo>
                    <a:lnTo>
                      <a:pt x="12256" y="12697"/>
                    </a:lnTo>
                    <a:cubicBezTo>
                      <a:pt x="12477" y="12697"/>
                      <a:pt x="12666" y="12508"/>
                      <a:pt x="12666" y="12256"/>
                    </a:cubicBezTo>
                    <a:cubicBezTo>
                      <a:pt x="12634" y="12067"/>
                      <a:pt x="12477" y="11878"/>
                      <a:pt x="12256" y="11878"/>
                    </a:cubicBezTo>
                    <a:lnTo>
                      <a:pt x="820" y="11878"/>
                    </a:lnTo>
                    <a:lnTo>
                      <a:pt x="820" y="410"/>
                    </a:lnTo>
                    <a:cubicBezTo>
                      <a:pt x="820" y="158"/>
                      <a:pt x="631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-61739225" y="3833749"/>
                <a:ext cx="272525" cy="175638"/>
              </a:xfrm>
              <a:custGeom>
                <a:rect b="b" l="l" r="r" t="t"/>
                <a:pathLst>
                  <a:path extrusionOk="0" h="5987" w="10901">
                    <a:moveTo>
                      <a:pt x="9641" y="0"/>
                    </a:moveTo>
                    <a:cubicBezTo>
                      <a:pt x="8979" y="0"/>
                      <a:pt x="8444" y="536"/>
                      <a:pt x="8444" y="1229"/>
                    </a:cubicBezTo>
                    <a:cubicBezTo>
                      <a:pt x="8444" y="1418"/>
                      <a:pt x="8475" y="1575"/>
                      <a:pt x="8538" y="1733"/>
                    </a:cubicBezTo>
                    <a:lnTo>
                      <a:pt x="6900" y="3403"/>
                    </a:lnTo>
                    <a:cubicBezTo>
                      <a:pt x="6742" y="3308"/>
                      <a:pt x="6553" y="3277"/>
                      <a:pt x="6396" y="3277"/>
                    </a:cubicBezTo>
                    <a:cubicBezTo>
                      <a:pt x="6238" y="3277"/>
                      <a:pt x="6018" y="3308"/>
                      <a:pt x="5860" y="3403"/>
                    </a:cubicBezTo>
                    <a:lnTo>
                      <a:pt x="5041" y="2552"/>
                    </a:lnTo>
                    <a:cubicBezTo>
                      <a:pt x="5136" y="2395"/>
                      <a:pt x="5167" y="2206"/>
                      <a:pt x="5167" y="2048"/>
                    </a:cubicBezTo>
                    <a:cubicBezTo>
                      <a:pt x="5167" y="1386"/>
                      <a:pt x="4600" y="819"/>
                      <a:pt x="3938" y="819"/>
                    </a:cubicBezTo>
                    <a:cubicBezTo>
                      <a:pt x="3277" y="819"/>
                      <a:pt x="2710" y="1386"/>
                      <a:pt x="2710" y="2048"/>
                    </a:cubicBezTo>
                    <a:cubicBezTo>
                      <a:pt x="2710" y="2237"/>
                      <a:pt x="2773" y="2395"/>
                      <a:pt x="2836" y="2552"/>
                    </a:cubicBezTo>
                    <a:lnTo>
                      <a:pt x="1733" y="3655"/>
                    </a:lnTo>
                    <a:cubicBezTo>
                      <a:pt x="1575" y="3592"/>
                      <a:pt x="1386" y="3560"/>
                      <a:pt x="1229" y="3560"/>
                    </a:cubicBezTo>
                    <a:cubicBezTo>
                      <a:pt x="567" y="3560"/>
                      <a:pt x="0" y="4096"/>
                      <a:pt x="0" y="4757"/>
                    </a:cubicBezTo>
                    <a:cubicBezTo>
                      <a:pt x="0" y="5451"/>
                      <a:pt x="567" y="5986"/>
                      <a:pt x="1229" y="5986"/>
                    </a:cubicBezTo>
                    <a:cubicBezTo>
                      <a:pt x="1891" y="5986"/>
                      <a:pt x="2458" y="5451"/>
                      <a:pt x="2458" y="4757"/>
                    </a:cubicBezTo>
                    <a:cubicBezTo>
                      <a:pt x="2458" y="4568"/>
                      <a:pt x="2395" y="4411"/>
                      <a:pt x="2332" y="4253"/>
                    </a:cubicBezTo>
                    <a:lnTo>
                      <a:pt x="3434" y="3151"/>
                    </a:lnTo>
                    <a:cubicBezTo>
                      <a:pt x="3592" y="3214"/>
                      <a:pt x="3781" y="3277"/>
                      <a:pt x="3938" y="3277"/>
                    </a:cubicBezTo>
                    <a:cubicBezTo>
                      <a:pt x="4096" y="3277"/>
                      <a:pt x="4285" y="3214"/>
                      <a:pt x="4442" y="3151"/>
                    </a:cubicBezTo>
                    <a:lnTo>
                      <a:pt x="5293" y="3970"/>
                    </a:lnTo>
                    <a:cubicBezTo>
                      <a:pt x="5199" y="4127"/>
                      <a:pt x="5167" y="4348"/>
                      <a:pt x="5167" y="4505"/>
                    </a:cubicBezTo>
                    <a:cubicBezTo>
                      <a:pt x="5167" y="5167"/>
                      <a:pt x="5703" y="5703"/>
                      <a:pt x="6396" y="5703"/>
                    </a:cubicBezTo>
                    <a:cubicBezTo>
                      <a:pt x="7057" y="5703"/>
                      <a:pt x="7593" y="5167"/>
                      <a:pt x="7593" y="4505"/>
                    </a:cubicBezTo>
                    <a:cubicBezTo>
                      <a:pt x="7593" y="4285"/>
                      <a:pt x="7561" y="4127"/>
                      <a:pt x="7498" y="3970"/>
                    </a:cubicBezTo>
                    <a:lnTo>
                      <a:pt x="9137" y="2332"/>
                    </a:lnTo>
                    <a:cubicBezTo>
                      <a:pt x="9294" y="2395"/>
                      <a:pt x="9483" y="2458"/>
                      <a:pt x="9641" y="2458"/>
                    </a:cubicBezTo>
                    <a:cubicBezTo>
                      <a:pt x="10334" y="2458"/>
                      <a:pt x="10901" y="1890"/>
                      <a:pt x="10901" y="1229"/>
                    </a:cubicBezTo>
                    <a:cubicBezTo>
                      <a:pt x="10901" y="536"/>
                      <a:pt x="10334" y="0"/>
                      <a:pt x="9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4" name="Google Shape;214;p9"/>
          <p:cNvGrpSpPr/>
          <p:nvPr/>
        </p:nvGrpSpPr>
        <p:grpSpPr>
          <a:xfrm>
            <a:off x="493397" y="2339918"/>
            <a:ext cx="478396" cy="452753"/>
            <a:chOff x="3932081" y="1177912"/>
            <a:chExt cx="753000" cy="753000"/>
          </a:xfrm>
        </p:grpSpPr>
        <p:sp>
          <p:nvSpPr>
            <p:cNvPr id="215" name="Google Shape;215;p9"/>
            <p:cNvSpPr/>
            <p:nvPr/>
          </p:nvSpPr>
          <p:spPr>
            <a:xfrm>
              <a:off x="3932081" y="1177912"/>
              <a:ext cx="753000" cy="753000"/>
            </a:xfrm>
            <a:prstGeom prst="ellipse">
              <a:avLst/>
            </a:prstGeom>
            <a:solidFill>
              <a:srgbClr val="294F8A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6" name="Google Shape;216;p9"/>
            <p:cNvGrpSpPr/>
            <p:nvPr/>
          </p:nvGrpSpPr>
          <p:grpSpPr>
            <a:xfrm>
              <a:off x="4116338" y="1345830"/>
              <a:ext cx="379746" cy="379756"/>
              <a:chOff x="-2571737" y="2403625"/>
              <a:chExt cx="292225" cy="291425"/>
            </a:xfrm>
          </p:grpSpPr>
          <p:sp>
            <p:nvSpPr>
              <p:cNvPr id="217" name="Google Shape;217;p9"/>
              <p:cNvSpPr/>
              <p:nvPr/>
            </p:nvSpPr>
            <p:spPr>
              <a:xfrm>
                <a:off x="-2571737" y="2403625"/>
                <a:ext cx="292225" cy="291425"/>
              </a:xfrm>
              <a:custGeom>
                <a:rect b="b" l="l" r="r" t="t"/>
                <a:pathLst>
                  <a:path extrusionOk="0" h="11657" w="11689">
                    <a:moveTo>
                      <a:pt x="9547" y="725"/>
                    </a:moveTo>
                    <a:cubicBezTo>
                      <a:pt x="9704" y="725"/>
                      <a:pt x="9830" y="788"/>
                      <a:pt x="9893" y="914"/>
                    </a:cubicBezTo>
                    <a:lnTo>
                      <a:pt x="10681" y="2772"/>
                    </a:lnTo>
                    <a:lnTo>
                      <a:pt x="1135" y="2772"/>
                    </a:lnTo>
                    <a:lnTo>
                      <a:pt x="1891" y="914"/>
                    </a:lnTo>
                    <a:cubicBezTo>
                      <a:pt x="1922" y="788"/>
                      <a:pt x="2080" y="725"/>
                      <a:pt x="2206" y="725"/>
                    </a:cubicBezTo>
                    <a:close/>
                    <a:moveTo>
                      <a:pt x="10649" y="3403"/>
                    </a:moveTo>
                    <a:cubicBezTo>
                      <a:pt x="10870" y="3403"/>
                      <a:pt x="11027" y="3560"/>
                      <a:pt x="11027" y="3749"/>
                    </a:cubicBezTo>
                    <a:lnTo>
                      <a:pt x="11027" y="5167"/>
                    </a:lnTo>
                    <a:cubicBezTo>
                      <a:pt x="11027" y="5356"/>
                      <a:pt x="10870" y="5513"/>
                      <a:pt x="10649" y="5513"/>
                    </a:cubicBezTo>
                    <a:lnTo>
                      <a:pt x="1040" y="5513"/>
                    </a:lnTo>
                    <a:cubicBezTo>
                      <a:pt x="851" y="5513"/>
                      <a:pt x="694" y="5356"/>
                      <a:pt x="694" y="5167"/>
                    </a:cubicBezTo>
                    <a:lnTo>
                      <a:pt x="694" y="3749"/>
                    </a:lnTo>
                    <a:cubicBezTo>
                      <a:pt x="694" y="3560"/>
                      <a:pt x="851" y="3403"/>
                      <a:pt x="1040" y="3403"/>
                    </a:cubicBezTo>
                    <a:close/>
                    <a:moveTo>
                      <a:pt x="10681" y="6206"/>
                    </a:moveTo>
                    <a:cubicBezTo>
                      <a:pt x="10870" y="6238"/>
                      <a:pt x="11027" y="6364"/>
                      <a:pt x="11027" y="6553"/>
                    </a:cubicBezTo>
                    <a:lnTo>
                      <a:pt x="11027" y="7939"/>
                    </a:lnTo>
                    <a:cubicBezTo>
                      <a:pt x="11027" y="8128"/>
                      <a:pt x="10870" y="8286"/>
                      <a:pt x="10681" y="8286"/>
                    </a:cubicBezTo>
                    <a:lnTo>
                      <a:pt x="1072" y="8286"/>
                    </a:lnTo>
                    <a:cubicBezTo>
                      <a:pt x="851" y="8286"/>
                      <a:pt x="694" y="8128"/>
                      <a:pt x="694" y="7939"/>
                    </a:cubicBezTo>
                    <a:lnTo>
                      <a:pt x="694" y="6553"/>
                    </a:lnTo>
                    <a:cubicBezTo>
                      <a:pt x="694" y="6364"/>
                      <a:pt x="851" y="6206"/>
                      <a:pt x="1072" y="6206"/>
                    </a:cubicBezTo>
                    <a:close/>
                    <a:moveTo>
                      <a:pt x="10681" y="8947"/>
                    </a:moveTo>
                    <a:cubicBezTo>
                      <a:pt x="10870" y="8947"/>
                      <a:pt x="11027" y="9105"/>
                      <a:pt x="11027" y="9294"/>
                    </a:cubicBezTo>
                    <a:lnTo>
                      <a:pt x="11027" y="10680"/>
                    </a:lnTo>
                    <a:cubicBezTo>
                      <a:pt x="11027" y="10869"/>
                      <a:pt x="10870" y="11027"/>
                      <a:pt x="10681" y="11027"/>
                    </a:cubicBezTo>
                    <a:lnTo>
                      <a:pt x="1072" y="11027"/>
                    </a:lnTo>
                    <a:cubicBezTo>
                      <a:pt x="851" y="11027"/>
                      <a:pt x="694" y="10869"/>
                      <a:pt x="694" y="10680"/>
                    </a:cubicBezTo>
                    <a:lnTo>
                      <a:pt x="694" y="9294"/>
                    </a:lnTo>
                    <a:cubicBezTo>
                      <a:pt x="694" y="9105"/>
                      <a:pt x="851" y="8947"/>
                      <a:pt x="1072" y="8947"/>
                    </a:cubicBezTo>
                    <a:close/>
                    <a:moveTo>
                      <a:pt x="2174" y="0"/>
                    </a:moveTo>
                    <a:cubicBezTo>
                      <a:pt x="1733" y="0"/>
                      <a:pt x="1387" y="252"/>
                      <a:pt x="1229" y="630"/>
                    </a:cubicBezTo>
                    <a:lnTo>
                      <a:pt x="64" y="3403"/>
                    </a:lnTo>
                    <a:cubicBezTo>
                      <a:pt x="32" y="3529"/>
                      <a:pt x="0" y="3686"/>
                      <a:pt x="0" y="3781"/>
                    </a:cubicBezTo>
                    <a:lnTo>
                      <a:pt x="0" y="5198"/>
                    </a:lnTo>
                    <a:cubicBezTo>
                      <a:pt x="0" y="5482"/>
                      <a:pt x="127" y="5734"/>
                      <a:pt x="284" y="5860"/>
                    </a:cubicBezTo>
                    <a:cubicBezTo>
                      <a:pt x="127" y="6080"/>
                      <a:pt x="0" y="6301"/>
                      <a:pt x="0" y="6553"/>
                    </a:cubicBezTo>
                    <a:lnTo>
                      <a:pt x="0" y="7908"/>
                    </a:lnTo>
                    <a:cubicBezTo>
                      <a:pt x="0" y="8191"/>
                      <a:pt x="127" y="8443"/>
                      <a:pt x="284" y="8601"/>
                    </a:cubicBezTo>
                    <a:cubicBezTo>
                      <a:pt x="127" y="8790"/>
                      <a:pt x="0" y="9010"/>
                      <a:pt x="0" y="9262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09" y="11657"/>
                    </a:cubicBezTo>
                    <a:lnTo>
                      <a:pt x="10618" y="11657"/>
                    </a:lnTo>
                    <a:cubicBezTo>
                      <a:pt x="11185" y="11657"/>
                      <a:pt x="11657" y="11184"/>
                      <a:pt x="11657" y="10649"/>
                    </a:cubicBezTo>
                    <a:lnTo>
                      <a:pt x="11657" y="9262"/>
                    </a:lnTo>
                    <a:cubicBezTo>
                      <a:pt x="11657" y="8979"/>
                      <a:pt x="11531" y="8758"/>
                      <a:pt x="11374" y="8601"/>
                    </a:cubicBezTo>
                    <a:cubicBezTo>
                      <a:pt x="11531" y="8380"/>
                      <a:pt x="11657" y="8160"/>
                      <a:pt x="11657" y="7908"/>
                    </a:cubicBezTo>
                    <a:lnTo>
                      <a:pt x="11657" y="6553"/>
                    </a:lnTo>
                    <a:cubicBezTo>
                      <a:pt x="11657" y="6269"/>
                      <a:pt x="11531" y="6017"/>
                      <a:pt x="11374" y="5860"/>
                    </a:cubicBezTo>
                    <a:cubicBezTo>
                      <a:pt x="11531" y="5671"/>
                      <a:pt x="11657" y="5450"/>
                      <a:pt x="11657" y="5198"/>
                    </a:cubicBezTo>
                    <a:lnTo>
                      <a:pt x="11657" y="3781"/>
                    </a:lnTo>
                    <a:lnTo>
                      <a:pt x="11689" y="3781"/>
                    </a:lnTo>
                    <a:cubicBezTo>
                      <a:pt x="11689" y="3686"/>
                      <a:pt x="11657" y="3529"/>
                      <a:pt x="11594" y="3403"/>
                    </a:cubicBezTo>
                    <a:lnTo>
                      <a:pt x="10460" y="630"/>
                    </a:lnTo>
                    <a:cubicBezTo>
                      <a:pt x="10303" y="252"/>
                      <a:pt x="9925" y="0"/>
                      <a:pt x="9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9"/>
              <p:cNvSpPr/>
              <p:nvPr/>
            </p:nvSpPr>
            <p:spPr>
              <a:xfrm>
                <a:off x="-2485967" y="2649150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6585" y="726"/>
                    </a:lnTo>
                    <a:cubicBezTo>
                      <a:pt x="6774" y="726"/>
                      <a:pt x="6931" y="568"/>
                      <a:pt x="6931" y="379"/>
                    </a:cubicBezTo>
                    <a:cubicBezTo>
                      <a:pt x="6931" y="159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9"/>
              <p:cNvSpPr/>
              <p:nvPr/>
            </p:nvSpPr>
            <p:spPr>
              <a:xfrm>
                <a:off x="-2485967" y="2511325"/>
                <a:ext cx="173300" cy="18150"/>
              </a:xfrm>
              <a:custGeom>
                <a:rect b="b" l="l" r="r" t="t"/>
                <a:pathLst>
                  <a:path extrusionOk="0" h="726" w="6932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6585" y="725"/>
                    </a:lnTo>
                    <a:cubicBezTo>
                      <a:pt x="6774" y="725"/>
                      <a:pt x="6931" y="568"/>
                      <a:pt x="6931" y="379"/>
                    </a:cubicBezTo>
                    <a:cubicBezTo>
                      <a:pt x="6931" y="158"/>
                      <a:pt x="6774" y="1"/>
                      <a:pt x="6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9"/>
              <p:cNvSpPr/>
              <p:nvPr/>
            </p:nvSpPr>
            <p:spPr>
              <a:xfrm>
                <a:off x="-2540185" y="2511325"/>
                <a:ext cx="18125" cy="18925"/>
              </a:xfrm>
              <a:custGeom>
                <a:rect b="b" l="l" r="r" t="t"/>
                <a:pathLst>
                  <a:path extrusionOk="0" h="757" w="725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57"/>
                      <a:pt x="378" y="757"/>
                    </a:cubicBezTo>
                    <a:cubicBezTo>
                      <a:pt x="567" y="757"/>
                      <a:pt x="725" y="568"/>
                      <a:pt x="725" y="379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9"/>
              <p:cNvSpPr/>
              <p:nvPr/>
            </p:nvSpPr>
            <p:spPr>
              <a:xfrm>
                <a:off x="-2485579" y="2580625"/>
                <a:ext cx="172525" cy="17350"/>
              </a:xfrm>
              <a:custGeom>
                <a:rect b="b" l="l" r="r" t="t"/>
                <a:pathLst>
                  <a:path extrusionOk="0" h="694" w="690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58" y="693"/>
                      <a:pt x="347" y="693"/>
                    </a:cubicBezTo>
                    <a:lnTo>
                      <a:pt x="6554" y="693"/>
                    </a:lnTo>
                    <a:cubicBezTo>
                      <a:pt x="6774" y="693"/>
                      <a:pt x="6900" y="536"/>
                      <a:pt x="6900" y="347"/>
                    </a:cubicBezTo>
                    <a:cubicBezTo>
                      <a:pt x="6900" y="158"/>
                      <a:pt x="6774" y="0"/>
                      <a:pt x="6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9"/>
              <p:cNvSpPr/>
              <p:nvPr/>
            </p:nvSpPr>
            <p:spPr>
              <a:xfrm>
                <a:off x="-2540185" y="25806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9"/>
              <p:cNvSpPr/>
              <p:nvPr/>
            </p:nvSpPr>
            <p:spPr>
              <a:xfrm>
                <a:off x="-2540185" y="264915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9"/>
                      <a:pt x="0" y="379"/>
                    </a:cubicBezTo>
                    <a:cubicBezTo>
                      <a:pt x="0" y="568"/>
                      <a:pt x="158" y="726"/>
                      <a:pt x="378" y="726"/>
                    </a:cubicBezTo>
                    <a:cubicBezTo>
                      <a:pt x="567" y="726"/>
                      <a:pt x="725" y="568"/>
                      <a:pt x="725" y="379"/>
                    </a:cubicBezTo>
                    <a:cubicBezTo>
                      <a:pt x="725" y="159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umbers Lesson for Pre-K by Slidesgo">
  <a:themeElements>
    <a:clrScheme name="Simple Light">
      <a:dk1>
        <a:srgbClr val="F9F9F9"/>
      </a:dk1>
      <a:lt1>
        <a:srgbClr val="111F36"/>
      </a:lt1>
      <a:dk2>
        <a:srgbClr val="FFB602"/>
      </a:dk2>
      <a:lt2>
        <a:srgbClr val="E479AE"/>
      </a:lt2>
      <a:accent1>
        <a:srgbClr val="F96140"/>
      </a:accent1>
      <a:accent2>
        <a:srgbClr val="B9E1EE"/>
      </a:accent2>
      <a:accent3>
        <a:srgbClr val="57B6D4"/>
      </a:accent3>
      <a:accent4>
        <a:srgbClr val="CD4AA0"/>
      </a:accent4>
      <a:accent5>
        <a:srgbClr val="9694D1"/>
      </a:accent5>
      <a:accent6>
        <a:srgbClr val="826BBC"/>
      </a:accent6>
      <a:hlink>
        <a:srgbClr val="111F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linta joly</dc:creator>
</cp:coreProperties>
</file>